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3" r:id="rId2"/>
  </p:sldMasterIdLst>
  <p:notesMasterIdLst>
    <p:notesMasterId r:id="rId15"/>
  </p:notesMasterIdLst>
  <p:sldIdLst>
    <p:sldId id="340" r:id="rId3"/>
    <p:sldId id="339" r:id="rId4"/>
    <p:sldId id="319" r:id="rId5"/>
    <p:sldId id="320" r:id="rId6"/>
    <p:sldId id="342" r:id="rId7"/>
    <p:sldId id="338" r:id="rId8"/>
    <p:sldId id="343" r:id="rId9"/>
    <p:sldId id="341" r:id="rId10"/>
    <p:sldId id="344" r:id="rId11"/>
    <p:sldId id="347" r:id="rId12"/>
    <p:sldId id="345" r:id="rId13"/>
    <p:sldId id="299"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35888"/>
    <a:srgbClr val="A6A6A6"/>
    <a:srgbClr val="7F7F7F"/>
    <a:srgbClr val="4D9CD7"/>
    <a:srgbClr val="2AB7FF"/>
    <a:srgbClr val="5095D1"/>
    <a:srgbClr val="8D8787"/>
    <a:srgbClr val="979191"/>
    <a:srgbClr val="99FF3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7909" autoAdjust="0"/>
    <p:restoredTop sz="82780" autoAdjust="0"/>
  </p:normalViewPr>
  <p:slideViewPr>
    <p:cSldViewPr snapToGrid="0">
      <p:cViewPr varScale="1">
        <p:scale>
          <a:sx n="86" d="100"/>
          <a:sy n="86" d="100"/>
        </p:scale>
        <p:origin x="624" y="96"/>
      </p:cViewPr>
      <p:guideLst/>
    </p:cSldViewPr>
  </p:slid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theme" Target="theme/theme1.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9B60EF2-7028-489F-85D8-FE86CD7CF2A0}" type="datetimeFigureOut">
              <a:rPr lang="en-US" smtClean="0"/>
              <a:t>12/16/2016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1283FAC-A721-45A3-BBDE-EAF2B09B7CD9}" type="slidenum">
              <a:rPr lang="en-US" smtClean="0"/>
              <a:t>‹#›</a:t>
            </a:fld>
            <a:endParaRPr lang="en-US"/>
          </a:p>
        </p:txBody>
      </p:sp>
    </p:spTree>
    <p:extLst>
      <p:ext uri="{BB962C8B-B14F-4D97-AF65-F5344CB8AC3E}">
        <p14:creationId xmlns:p14="http://schemas.microsoft.com/office/powerpoint/2010/main" val="13624210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1</a:t>
            </a:fld>
            <a:endParaRPr lang="en-US"/>
          </a:p>
        </p:txBody>
      </p:sp>
    </p:spTree>
    <p:extLst>
      <p:ext uri="{BB962C8B-B14F-4D97-AF65-F5344CB8AC3E}">
        <p14:creationId xmlns:p14="http://schemas.microsoft.com/office/powerpoint/2010/main" val="6453087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2</a:t>
            </a:fld>
            <a:endParaRPr lang="en-US" dirty="0"/>
          </a:p>
        </p:txBody>
      </p:sp>
    </p:spTree>
    <p:extLst>
      <p:ext uri="{BB962C8B-B14F-4D97-AF65-F5344CB8AC3E}">
        <p14:creationId xmlns:p14="http://schemas.microsoft.com/office/powerpoint/2010/main" val="20350785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High performance computing (HPC)</a:t>
            </a:r>
            <a:r>
              <a:rPr lang="en-US" baseline="0" dirty="0"/>
              <a:t> typically refers to computing power beyond that of a typical desktop computer. Obviously, the definition of high performance changes with time as more computing power is crammed into smaller spaces, making supercomputers of today commodity computers of tomorrow. Regardless though, the concepts of HPC have remained the same since the early days of computing wherein scientists and engineers worked to figure out how aggregate more computing resources to perform computing tasks.</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4</a:t>
            </a:fld>
            <a:endParaRPr lang="en-US"/>
          </a:p>
        </p:txBody>
      </p:sp>
    </p:spTree>
    <p:extLst>
      <p:ext uri="{BB962C8B-B14F-4D97-AF65-F5344CB8AC3E}">
        <p14:creationId xmlns:p14="http://schemas.microsoft.com/office/powerpoint/2010/main" val="11135116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High</a:t>
            </a:r>
            <a:r>
              <a:rPr lang="en-US" baseline="0" dirty="0"/>
              <a:t> Performances Computing is typically performed on a cluster for computers interconnected by a high speed network. Workloads are sent to a master node which delegates tasks to the worker nodes on the cluster to perform. Historically, clusters were built using proprietary, often purpose built computers. Recent trends though have shifted to using commodity hardware – the same kind of components used to build desktop computers – to construct HPC clusters. Engineers are getting even more clever with how they build cluster too. The latest trend in HPC has been to use GPU’s in addition to CPU’s to created HPC’s. While a typical desktop CPU has 2, 4, or 8 cores, </a:t>
            </a:r>
            <a:r>
              <a:rPr lang="en-US" baseline="0" dirty="0" err="1"/>
              <a:t>Ggraphics</a:t>
            </a:r>
            <a:r>
              <a:rPr lang="en-US" baseline="0" dirty="0"/>
              <a:t> cards have usually hundreds of cores. These cores, while not as powerful as CPU cores, can still perform computations. HPC Clusters are combining CPU’s and GPU’s to squeeze even more performance out of computer hardware for heavy workloads.</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5</a:t>
            </a:fld>
            <a:endParaRPr lang="en-US"/>
          </a:p>
        </p:txBody>
      </p:sp>
    </p:spTree>
    <p:extLst>
      <p:ext uri="{BB962C8B-B14F-4D97-AF65-F5344CB8AC3E}">
        <p14:creationId xmlns:p14="http://schemas.microsoft.com/office/powerpoint/2010/main" val="17080179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Vertical</a:t>
            </a:r>
            <a:r>
              <a:rPr lang="en-US" baseline="0" dirty="0"/>
              <a:t> scaling simply means adding more computer resources to a single node on a cluster. This is not much different than the conventional idea of a computer upgrade in where one adds more RAM or a faster CPU with more cores to a laptop or desktop. In HPC, upgrading the CPU count and RAM in the nodes in a cluster is vertical scaling.</a:t>
            </a:r>
          </a:p>
        </p:txBody>
      </p:sp>
      <p:sp>
        <p:nvSpPr>
          <p:cNvPr id="4" name="Slide Number Placeholder 3"/>
          <p:cNvSpPr>
            <a:spLocks noGrp="1"/>
          </p:cNvSpPr>
          <p:nvPr>
            <p:ph type="sldNum" sz="quarter" idx="10"/>
          </p:nvPr>
        </p:nvSpPr>
        <p:spPr/>
        <p:txBody>
          <a:bodyPr/>
          <a:lstStyle/>
          <a:p>
            <a:fld id="{4CFD207A-07DF-40AD-A916-9872E089CE7A}" type="slidenum">
              <a:rPr lang="en-US" smtClean="0"/>
              <a:t>6</a:t>
            </a:fld>
            <a:endParaRPr lang="en-US"/>
          </a:p>
        </p:txBody>
      </p:sp>
    </p:spTree>
    <p:extLst>
      <p:ext uri="{BB962C8B-B14F-4D97-AF65-F5344CB8AC3E}">
        <p14:creationId xmlns:p14="http://schemas.microsoft.com/office/powerpoint/2010/main" val="24833801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Horizontal Scaling is simply adding more nodes to a cluster.</a:t>
            </a:r>
            <a:r>
              <a:rPr lang="en-US" baseline="0" dirty="0"/>
              <a:t> Worker nodes on a cluster typically outnumber the master nodes because the worker nodes are the ones performing the computations in an HPC workload. Adding more nodes to a cluster gives more computing resources to perform more work.</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7</a:t>
            </a:fld>
            <a:endParaRPr lang="en-US"/>
          </a:p>
        </p:txBody>
      </p:sp>
    </p:spTree>
    <p:extLst>
      <p:ext uri="{BB962C8B-B14F-4D97-AF65-F5344CB8AC3E}">
        <p14:creationId xmlns:p14="http://schemas.microsoft.com/office/powerpoint/2010/main" val="38214207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Horizontal Scaling</a:t>
            </a:r>
            <a:r>
              <a:rPr lang="en-US" baseline="0" dirty="0"/>
              <a:t> and Vertical Scaling can both increase performance on an HPC cluster. How these impact a particular workload though depends on the workload. Each node on an HPC cluster is an autonomous computer with its own operating system, RAM, CPU, and so on. The operating system on the node manages the resources on the node. A workload that can take advantage of multiple CPU’s on a node may benefit greatly from vertical scaling, however a workload that does not do take advantage of multiple CPU’s on a node (typically, a single-threaded application) will not benefit greatly from vertical scaling, but more so from horizontal scaling. Most HPC clusters do both horizontal and vertical scaling though.</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8</a:t>
            </a:fld>
            <a:endParaRPr lang="en-US"/>
          </a:p>
        </p:txBody>
      </p:sp>
    </p:spTree>
    <p:extLst>
      <p:ext uri="{BB962C8B-B14F-4D97-AF65-F5344CB8AC3E}">
        <p14:creationId xmlns:p14="http://schemas.microsoft.com/office/powerpoint/2010/main" val="7673848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err="1"/>
              <a:t>Slurm</a:t>
            </a:r>
            <a:r>
              <a:rPr lang="en-US" baseline="0" dirty="0"/>
              <a:t>, while not the only workload manager available, is the most popular among HPC applications. It has been ported to all sorts of HPC applications and infrastructures, and even allows for unlike operating systems and hardware to run as part of the same HPC clusters. Likewise, </a:t>
            </a:r>
            <a:r>
              <a:rPr lang="en-US" baseline="0" dirty="0" err="1"/>
              <a:t>Slurm</a:t>
            </a:r>
            <a:r>
              <a:rPr lang="en-US" baseline="0" dirty="0"/>
              <a:t> is fault tolerant and highly scalable. Over 60% of the TOP500 Supercomputers, a list of the worlds fastest computers, use </a:t>
            </a:r>
            <a:r>
              <a:rPr lang="en-US" baseline="0" dirty="0" err="1"/>
              <a:t>Slurm</a:t>
            </a:r>
            <a:r>
              <a:rPr lang="en-US" baseline="0" dirty="0"/>
              <a:t> to manage workloads.</a:t>
            </a:r>
          </a:p>
        </p:txBody>
      </p:sp>
      <p:sp>
        <p:nvSpPr>
          <p:cNvPr id="4" name="Slide Number Placeholder 3"/>
          <p:cNvSpPr>
            <a:spLocks noGrp="1"/>
          </p:cNvSpPr>
          <p:nvPr>
            <p:ph type="sldNum" sz="quarter" idx="10"/>
          </p:nvPr>
        </p:nvSpPr>
        <p:spPr/>
        <p:txBody>
          <a:bodyPr/>
          <a:lstStyle/>
          <a:p>
            <a:fld id="{4CFD207A-07DF-40AD-A916-9872E089CE7A}" type="slidenum">
              <a:rPr lang="en-US" smtClean="0"/>
              <a:t>10</a:t>
            </a:fld>
            <a:endParaRPr lang="en-US"/>
          </a:p>
        </p:txBody>
      </p:sp>
    </p:spTree>
    <p:extLst>
      <p:ext uri="{BB962C8B-B14F-4D97-AF65-F5344CB8AC3E}">
        <p14:creationId xmlns:p14="http://schemas.microsoft.com/office/powerpoint/2010/main" val="5726815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The availability of cloud-based computing makes HPC available to the masses. With the Azure </a:t>
            </a:r>
            <a:r>
              <a:rPr lang="en-US" baseline="0" dirty="0" err="1"/>
              <a:t>Slurm</a:t>
            </a:r>
            <a:r>
              <a:rPr lang="en-US" baseline="0" dirty="0"/>
              <a:t> HPC template, users can spin up an HPC cluster, run a workload, then shut it down. The user does not have to know how to build, configure, or manage a cluster, nor do they have to purchase any hardware to have access to an HPC cluster. The convenience and cost savings for researchers provided by this offering is huge.  </a:t>
            </a:r>
          </a:p>
        </p:txBody>
      </p:sp>
      <p:sp>
        <p:nvSpPr>
          <p:cNvPr id="4" name="Slide Number Placeholder 3"/>
          <p:cNvSpPr>
            <a:spLocks noGrp="1"/>
          </p:cNvSpPr>
          <p:nvPr>
            <p:ph type="sldNum" sz="quarter" idx="10"/>
          </p:nvPr>
        </p:nvSpPr>
        <p:spPr/>
        <p:txBody>
          <a:bodyPr/>
          <a:lstStyle/>
          <a:p>
            <a:fld id="{4CFD207A-07DF-40AD-A916-9872E089CE7A}" type="slidenum">
              <a:rPr lang="en-US" smtClean="0"/>
              <a:t>11</a:t>
            </a:fld>
            <a:endParaRPr lang="en-US"/>
          </a:p>
        </p:txBody>
      </p:sp>
    </p:spTree>
    <p:extLst>
      <p:ext uri="{BB962C8B-B14F-4D97-AF65-F5344CB8AC3E}">
        <p14:creationId xmlns:p14="http://schemas.microsoft.com/office/powerpoint/2010/main" val="13537174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Master" Target="../slideMasters/slideMaster2.xml"/><Relationship Id="rId4" Type="http://schemas.openxmlformats.org/officeDocument/2006/relationships/image" Target="../media/image8.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solidFill>
                  <a:schemeClr val="bg1"/>
                </a:solidFill>
              </a:defRPr>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0459C166-16D3-4A25-A2F8-C51E0E346B22}" type="datetimeFigureOut">
              <a:rPr lang="en-US" smtClean="0"/>
              <a:t>12/16/2016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DE4316-4355-4038-9262-DF05D0694534}" type="slidenum">
              <a:rPr lang="en-US" smtClean="0"/>
              <a:t>‹#›</a:t>
            </a:fld>
            <a:endParaRPr lang="en-US"/>
          </a:p>
        </p:txBody>
      </p:sp>
    </p:spTree>
    <p:extLst>
      <p:ext uri="{BB962C8B-B14F-4D97-AF65-F5344CB8AC3E}">
        <p14:creationId xmlns:p14="http://schemas.microsoft.com/office/powerpoint/2010/main" val="13095202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459C166-16D3-4A25-A2F8-C51E0E346B22}" type="datetimeFigureOut">
              <a:rPr lang="en-US" smtClean="0"/>
              <a:t>12/16/2016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9DE4316-4355-4038-9262-DF05D0694534}" type="slidenum">
              <a:rPr lang="en-US" smtClean="0"/>
              <a:t>‹#›</a:t>
            </a:fld>
            <a:endParaRPr lang="en-US"/>
          </a:p>
        </p:txBody>
      </p:sp>
    </p:spTree>
    <p:extLst>
      <p:ext uri="{BB962C8B-B14F-4D97-AF65-F5344CB8AC3E}">
        <p14:creationId xmlns:p14="http://schemas.microsoft.com/office/powerpoint/2010/main" val="41997439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459C166-16D3-4A25-A2F8-C51E0E346B22}" type="datetimeFigureOut">
              <a:rPr lang="en-US" smtClean="0"/>
              <a:t>12/16/2016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9DE4316-4355-4038-9262-DF05D0694534}" type="slidenum">
              <a:rPr lang="en-US" smtClean="0"/>
              <a:t>‹#›</a:t>
            </a:fld>
            <a:endParaRPr lang="en-US"/>
          </a:p>
        </p:txBody>
      </p:sp>
    </p:spTree>
    <p:extLst>
      <p:ext uri="{BB962C8B-B14F-4D97-AF65-F5344CB8AC3E}">
        <p14:creationId xmlns:p14="http://schemas.microsoft.com/office/powerpoint/2010/main" val="369664168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459C166-16D3-4A25-A2F8-C51E0E346B22}" type="datetimeFigureOut">
              <a:rPr lang="en-US" smtClean="0"/>
              <a:t>12/16/2016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9DE4316-4355-4038-9262-DF05D0694534}" type="slidenum">
              <a:rPr lang="en-US" smtClean="0"/>
              <a:t>‹#›</a:t>
            </a:fld>
            <a:endParaRPr lang="en-US"/>
          </a:p>
        </p:txBody>
      </p:sp>
    </p:spTree>
    <p:extLst>
      <p:ext uri="{BB962C8B-B14F-4D97-AF65-F5344CB8AC3E}">
        <p14:creationId xmlns:p14="http://schemas.microsoft.com/office/powerpoint/2010/main" val="369107702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459C166-16D3-4A25-A2F8-C51E0E346B22}" type="datetimeFigureOut">
              <a:rPr lang="en-US" smtClean="0"/>
              <a:t>12/16/2016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DE4316-4355-4038-9262-DF05D0694534}" type="slidenum">
              <a:rPr lang="en-US" smtClean="0"/>
              <a:t>‹#›</a:t>
            </a:fld>
            <a:endParaRPr lang="en-US"/>
          </a:p>
        </p:txBody>
      </p:sp>
    </p:spTree>
    <p:extLst>
      <p:ext uri="{BB962C8B-B14F-4D97-AF65-F5344CB8AC3E}">
        <p14:creationId xmlns:p14="http://schemas.microsoft.com/office/powerpoint/2010/main" val="69433153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459C166-16D3-4A25-A2F8-C51E0E346B22}" type="datetimeFigureOut">
              <a:rPr lang="en-US" smtClean="0"/>
              <a:t>12/16/2016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DE4316-4355-4038-9262-DF05D0694534}" type="slidenum">
              <a:rPr lang="en-US" smtClean="0"/>
              <a:t>‹#›</a:t>
            </a:fld>
            <a:endParaRPr lang="en-US"/>
          </a:p>
        </p:txBody>
      </p:sp>
    </p:spTree>
    <p:extLst>
      <p:ext uri="{BB962C8B-B14F-4D97-AF65-F5344CB8AC3E}">
        <p14:creationId xmlns:p14="http://schemas.microsoft.com/office/powerpoint/2010/main" val="174903805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SingleTitle">
    <p:spTree>
      <p:nvGrpSpPr>
        <p:cNvPr id="1" name=""/>
        <p:cNvGrpSpPr/>
        <p:nvPr/>
      </p:nvGrpSpPr>
      <p:grpSpPr>
        <a:xfrm>
          <a:off x="0" y="0"/>
          <a:ext cx="0" cy="0"/>
          <a:chOff x="0" y="0"/>
          <a:chExt cx="0" cy="0"/>
        </a:xfrm>
      </p:grpSpPr>
      <p:sp>
        <p:nvSpPr>
          <p:cNvPr id="2" name="Title 1"/>
          <p:cNvSpPr>
            <a:spLocks noGrp="1"/>
          </p:cNvSpPr>
          <p:nvPr>
            <p:ph type="ctrTitle"/>
          </p:nvPr>
        </p:nvSpPr>
        <p:spPr>
          <a:xfrm>
            <a:off x="606175" y="1122363"/>
            <a:ext cx="11034445" cy="2387600"/>
          </a:xfrm>
        </p:spPr>
        <p:txBody>
          <a:bodyPr anchor="b"/>
          <a:lstStyle>
            <a:lvl1pPr algn="l">
              <a:defRPr sz="6000"/>
            </a:lvl1pPr>
          </a:lstStyle>
          <a:p>
            <a:r>
              <a:rPr lang="en-US"/>
              <a:t>Click to edit Master title style</a:t>
            </a:r>
            <a:endParaRPr lang="en-US" dirty="0"/>
          </a:p>
        </p:txBody>
      </p:sp>
    </p:spTree>
    <p:extLst>
      <p:ext uri="{BB962C8B-B14F-4D97-AF65-F5344CB8AC3E}">
        <p14:creationId xmlns:p14="http://schemas.microsoft.com/office/powerpoint/2010/main" val="225126097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50" y="2234114"/>
            <a:ext cx="8375702" cy="1359196"/>
          </a:xfrm>
        </p:spPr>
        <p:txBody>
          <a:bodyPr anchor="ctr" anchorCtr="0">
            <a:noAutofit/>
          </a:bodyPr>
          <a:lstStyle>
            <a:lvl1pPr>
              <a:lnSpc>
                <a:spcPct val="90000"/>
              </a:lnSpc>
              <a:defRPr sz="6598" baseline="0">
                <a:solidFill>
                  <a:schemeClr val="bg1">
                    <a:alpha val="99000"/>
                  </a:schemeClr>
                </a:solidFill>
                <a:latin typeface="Segoe UI Light" pitchFamily="34" charset="0"/>
              </a:defRPr>
            </a:lvl1pPr>
          </a:lstStyle>
          <a:p>
            <a:r>
              <a:rPr lang="en-US" dirty="0"/>
              <a:t>Title Here</a:t>
            </a:r>
          </a:p>
        </p:txBody>
      </p:sp>
      <p:sp>
        <p:nvSpPr>
          <p:cNvPr id="7" name="Text Placeholder 6"/>
          <p:cNvSpPr>
            <a:spLocks noGrp="1"/>
          </p:cNvSpPr>
          <p:nvPr>
            <p:ph type="body" sz="quarter" idx="11" hasCustomPrompt="1"/>
          </p:nvPr>
        </p:nvSpPr>
        <p:spPr>
          <a:xfrm>
            <a:off x="519250" y="4612344"/>
            <a:ext cx="5455754" cy="1144929"/>
          </a:xfrm>
        </p:spPr>
        <p:txBody>
          <a:bodyPr/>
          <a:lstStyle>
            <a:lvl1pPr marL="0" indent="0">
              <a:buFont typeface="Arial" pitchFamily="34" charset="0"/>
              <a:buNone/>
              <a:defRPr sz="2399">
                <a:solidFill>
                  <a:schemeClr val="bg1">
                    <a:alpha val="98000"/>
                  </a:schemeClr>
                </a:solidFill>
                <a:latin typeface="+mj-lt"/>
              </a:defRPr>
            </a:lvl1pPr>
            <a:lvl2pPr marL="460237" indent="0">
              <a:buFont typeface="Arial" pitchFamily="34" charset="0"/>
              <a:buNone/>
              <a:defRPr/>
            </a:lvl2pPr>
            <a:lvl3pPr marL="855406" indent="0">
              <a:buFont typeface="Arial" pitchFamily="34" charset="0"/>
              <a:buNone/>
              <a:defRPr/>
            </a:lvl3pPr>
            <a:lvl4pPr marL="1258510" indent="0">
              <a:buFont typeface="Arial" pitchFamily="34" charset="0"/>
              <a:buNone/>
              <a:defRPr/>
            </a:lvl4pPr>
            <a:lvl5pPr marL="1604482" indent="0">
              <a:buFont typeface="Arial" pitchFamily="34" charset="0"/>
              <a:buNone/>
              <a:defRPr/>
            </a:lvl5pPr>
          </a:lstStyle>
          <a:p>
            <a:pPr lvl="0"/>
            <a:r>
              <a:rPr lang="en-US" dirty="0"/>
              <a:t>Name</a:t>
            </a:r>
          </a:p>
          <a:p>
            <a:pPr lvl="0"/>
            <a:r>
              <a:rPr lang="en-US" dirty="0"/>
              <a:t>Title</a:t>
            </a:r>
          </a:p>
          <a:p>
            <a:pPr lvl="0"/>
            <a:r>
              <a:rPr lang="en-US" dirty="0"/>
              <a:t>Microsoft Corporation</a:t>
            </a:r>
          </a:p>
        </p:txBody>
      </p:sp>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47888" y="98759"/>
            <a:ext cx="2498400" cy="574733"/>
          </a:xfrm>
          <a:prstGeom prst="rect">
            <a:avLst/>
          </a:prstGeom>
        </p:spPr>
      </p:pic>
    </p:spTree>
    <p:extLst>
      <p:ext uri="{BB962C8B-B14F-4D97-AF65-F5344CB8AC3E}">
        <p14:creationId xmlns:p14="http://schemas.microsoft.com/office/powerpoint/2010/main" val="2486232818"/>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ullet 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idx="1"/>
          </p:nvPr>
        </p:nvSpPr>
        <p:spPr>
          <a:xfrm>
            <a:off x="519248" y="1447800"/>
            <a:ext cx="11151916" cy="2000548"/>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4" name="图片 2"/>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472" y="6276925"/>
            <a:ext cx="1681200" cy="386744"/>
          </a:xfrm>
          <a:prstGeom prst="rect">
            <a:avLst/>
          </a:prstGeom>
        </p:spPr>
      </p:pic>
    </p:spTree>
    <p:extLst>
      <p:ext uri="{BB962C8B-B14F-4D97-AF65-F5344CB8AC3E}">
        <p14:creationId xmlns:p14="http://schemas.microsoft.com/office/powerpoint/2010/main" val="3366386999"/>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3"/>
            <a:ext cx="11151917" cy="747897"/>
          </a:xfrm>
        </p:spPr>
        <p:txBody>
          <a:bodyPr/>
          <a:lstStyle>
            <a:lvl1pPr algn="l" defTabSz="914089" rtl="0" eaLnBrk="1" latinLnBrk="0" hangingPunct="1">
              <a:lnSpc>
                <a:spcPct val="90000"/>
              </a:lnSpc>
              <a:spcBef>
                <a:spcPct val="0"/>
              </a:spcBef>
              <a:buNone/>
              <a:defRPr lang="en-US" sz="5398"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a:t>Click to edit Master title style</a:t>
            </a:r>
            <a:endParaRPr lang="en-US" dirty="0"/>
          </a:p>
        </p:txBody>
      </p:sp>
      <p:sp>
        <p:nvSpPr>
          <p:cNvPr id="5" name="Text Placeholder 4"/>
          <p:cNvSpPr>
            <a:spLocks noGrp="1"/>
          </p:cNvSpPr>
          <p:nvPr>
            <p:ph type="body" sz="quarter" idx="10"/>
          </p:nvPr>
        </p:nvSpPr>
        <p:spPr>
          <a:xfrm>
            <a:off x="519249" y="1447799"/>
            <a:ext cx="11151917" cy="2099036"/>
          </a:xfrm>
        </p:spPr>
        <p:txBody>
          <a:bodyPr/>
          <a:lstStyle>
            <a:lvl1pPr marL="0" indent="0">
              <a:spcBef>
                <a:spcPts val="0"/>
              </a:spcBef>
              <a:spcAft>
                <a:spcPts val="0"/>
              </a:spcAft>
              <a:buFont typeface="Arial" pitchFamily="34" charset="0"/>
              <a:buNone/>
              <a:defRPr lang="en-US" sz="3199" kern="1200" dirty="0" smtClean="0">
                <a:gradFill>
                  <a:gsLst>
                    <a:gs pos="0">
                      <a:srgbClr val="595959"/>
                    </a:gs>
                    <a:gs pos="86000">
                      <a:srgbClr val="595959"/>
                    </a:gs>
                  </a:gsLst>
                  <a:lin ang="5400000" scaled="0"/>
                </a:gradFill>
                <a:latin typeface="+mn-lt"/>
                <a:ea typeface="+mn-ea"/>
                <a:cs typeface="+mn-cs"/>
              </a:defRPr>
            </a:lvl1pPr>
            <a:lvl2pPr marL="688768" indent="-342797">
              <a:spcBef>
                <a:spcPts val="0"/>
              </a:spcBef>
              <a:spcAft>
                <a:spcPts val="0"/>
              </a:spcAft>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1999"/>
            </a:lvl3pPr>
            <a:lvl4pPr marL="0" indent="0">
              <a:spcBef>
                <a:spcPts val="0"/>
              </a:spcBef>
              <a:spcAft>
                <a:spcPts val="400"/>
              </a:spcAft>
              <a:buNone/>
              <a:defRPr/>
            </a:lvl4pPr>
            <a:lvl5pPr marL="342797" indent="-342797">
              <a:spcBef>
                <a:spcPts val="0"/>
              </a:spcBef>
              <a:spcAft>
                <a:spcPts val="400"/>
              </a:spcAft>
              <a:buFont typeface="Arial" pitchFamily="34" charset="0"/>
              <a:buChar char="•"/>
              <a:defRPr/>
            </a:lvl5pPr>
            <a:lvl6pPr marL="1033152" indent="-342797">
              <a:buFont typeface="Arial" pitchFamily="34" charset="0"/>
              <a:buChar char="•"/>
              <a:defRPr sz="2399">
                <a:gradFill>
                  <a:gsLst>
                    <a:gs pos="0">
                      <a:srgbClr val="595959"/>
                    </a:gs>
                    <a:gs pos="86000">
                      <a:srgbClr val="595959"/>
                    </a:gs>
                  </a:gsLst>
                  <a:lin ang="5400000" scaled="0"/>
                </a:gradFill>
              </a:defRPr>
            </a:lvl6pPr>
            <a:lvl7pPr marL="1255336" indent="-225357">
              <a:defRPr>
                <a:gradFill>
                  <a:gsLst>
                    <a:gs pos="0">
                      <a:srgbClr val="595959"/>
                    </a:gs>
                    <a:gs pos="86000">
                      <a:srgbClr val="595959"/>
                    </a:gs>
                  </a:gsLst>
                  <a:lin ang="5400000" scaled="0"/>
                </a:gradFill>
              </a:defRPr>
            </a:lvl7pPr>
            <a:lvl8pPr marL="1487042" indent="-231705">
              <a:defRPr>
                <a:gradFill>
                  <a:gsLst>
                    <a:gs pos="0">
                      <a:srgbClr val="595959"/>
                    </a:gs>
                    <a:gs pos="86000">
                      <a:srgbClr val="595959"/>
                    </a:gs>
                  </a:gsLst>
                  <a:lin ang="5400000" scaled="0"/>
                </a:gradFill>
              </a:defRPr>
            </a:lvl8pPr>
          </a:lstStyle>
          <a:p>
            <a:pPr marL="345971" lvl="0" indent="-345971" algn="l" defTabSz="914089" rtl="0" eaLnBrk="1" latinLnBrk="0" hangingPunct="1">
              <a:lnSpc>
                <a:spcPct val="90000"/>
              </a:lnSpc>
              <a:spcBef>
                <a:spcPct val="20000"/>
              </a:spcBef>
              <a:buSzPct val="90000"/>
              <a:buFont typeface="Arial" pitchFamily="34" charset="0"/>
              <a:buChar char="•"/>
            </a:pPr>
            <a:r>
              <a:rPr lang="en-US"/>
              <a:t>Click to edit Master text styles</a:t>
            </a:r>
          </a:p>
          <a:p>
            <a:pPr marL="345971" lvl="1" indent="-345971" algn="l" defTabSz="914089" rtl="0" eaLnBrk="1" latinLnBrk="0" hangingPunct="1">
              <a:lnSpc>
                <a:spcPct val="90000"/>
              </a:lnSpc>
              <a:spcBef>
                <a:spcPct val="20000"/>
              </a:spcBef>
              <a:buSzPct val="90000"/>
              <a:buFont typeface="Arial" pitchFamily="34" charset="0"/>
              <a:buChar char="•"/>
            </a:pPr>
            <a:r>
              <a:rPr lang="en-US"/>
              <a:t>Second level</a:t>
            </a:r>
          </a:p>
          <a:p>
            <a:pPr marL="345971" lvl="2" indent="-345971" algn="l" defTabSz="914089" rtl="0" eaLnBrk="1" latinLnBrk="0" hangingPunct="1">
              <a:lnSpc>
                <a:spcPct val="90000"/>
              </a:lnSpc>
              <a:spcBef>
                <a:spcPct val="20000"/>
              </a:spcBef>
              <a:buSzPct val="90000"/>
              <a:buFont typeface="Arial" pitchFamily="34" charset="0"/>
              <a:buChar char="•"/>
            </a:pPr>
            <a:r>
              <a:rPr lang="en-US"/>
              <a:t>Third level</a:t>
            </a:r>
          </a:p>
          <a:p>
            <a:pPr marL="345971" lvl="3" indent="-345971" algn="l" defTabSz="914089" rtl="0" eaLnBrk="1" latinLnBrk="0" hangingPunct="1">
              <a:lnSpc>
                <a:spcPct val="90000"/>
              </a:lnSpc>
              <a:spcBef>
                <a:spcPct val="20000"/>
              </a:spcBef>
              <a:buSzPct val="90000"/>
              <a:buFont typeface="Arial" pitchFamily="34" charset="0"/>
              <a:buChar char="•"/>
            </a:pPr>
            <a:r>
              <a:rPr lang="en-US"/>
              <a:t>Fourth level</a:t>
            </a:r>
          </a:p>
          <a:p>
            <a:pPr marL="345971" lvl="4" indent="-345971" algn="l" defTabSz="914089" rtl="0" eaLnBrk="1" latinLnBrk="0" hangingPunct="1">
              <a:lnSpc>
                <a:spcPct val="90000"/>
              </a:lnSpc>
              <a:spcBef>
                <a:spcPct val="20000"/>
              </a:spcBef>
              <a:buSzPct val="90000"/>
              <a:buFont typeface="Arial" pitchFamily="34" charset="0"/>
              <a:buChar char="•"/>
            </a:pPr>
            <a:r>
              <a:rPr lang="en-US"/>
              <a:t>Fifth level</a:t>
            </a:r>
            <a:endParaRPr lang="en-US" dirty="0"/>
          </a:p>
        </p:txBody>
      </p:sp>
      <p:pic>
        <p:nvPicPr>
          <p:cNvPr id="7" name="图片 6"/>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472" y="6276925"/>
            <a:ext cx="1681200" cy="386744"/>
          </a:xfrm>
          <a:prstGeom prst="rect">
            <a:avLst/>
          </a:prstGeom>
        </p:spPr>
      </p:pic>
    </p:spTree>
    <p:extLst>
      <p:ext uri="{BB962C8B-B14F-4D97-AF65-F5344CB8AC3E}">
        <p14:creationId xmlns:p14="http://schemas.microsoft.com/office/powerpoint/2010/main" val="762790336"/>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3"/>
            <a:ext cx="11151917" cy="747897"/>
          </a:xfrm>
        </p:spPr>
        <p:txBody>
          <a:bodyPr/>
          <a:lstStyle>
            <a:lvl1pPr>
              <a:defRPr sz="5398"/>
            </a:lvl1pPr>
          </a:lstStyle>
          <a:p>
            <a:r>
              <a:rPr lang="en-US"/>
              <a:t>Click to edit Master title style</a:t>
            </a:r>
            <a:endParaRPr lang="en-US" dirty="0"/>
          </a:p>
        </p:txBody>
      </p:sp>
      <p:sp>
        <p:nvSpPr>
          <p:cNvPr id="3" name="Content Placeholder 2"/>
          <p:cNvSpPr>
            <a:spLocks noGrp="1"/>
          </p:cNvSpPr>
          <p:nvPr>
            <p:ph sz="half" idx="1"/>
          </p:nvPr>
        </p:nvSpPr>
        <p:spPr>
          <a:xfrm>
            <a:off x="519248" y="1447800"/>
            <a:ext cx="5487829" cy="2443746"/>
          </a:xfrm>
        </p:spPr>
        <p:txBody>
          <a:bodyPr/>
          <a:lstStyle>
            <a:lvl1pPr marL="341211" indent="-341211">
              <a:lnSpc>
                <a:spcPct val="90000"/>
              </a:lnSpc>
              <a:buSzPct val="80000"/>
              <a:buFont typeface="Arial" pitchFamily="34" charset="0"/>
              <a:buChar char="•"/>
              <a:defRPr sz="3199"/>
            </a:lvl1pPr>
            <a:lvl2pPr marL="626875" indent="-285664">
              <a:lnSpc>
                <a:spcPct val="90000"/>
              </a:lnSpc>
              <a:buSzPct val="80000"/>
              <a:buFont typeface="Arial" pitchFamily="34" charset="0"/>
              <a:buChar char="•"/>
              <a:defRPr sz="2799"/>
            </a:lvl2pPr>
            <a:lvl3pPr marL="914126" indent="-287252">
              <a:lnSpc>
                <a:spcPct val="90000"/>
              </a:lnSpc>
              <a:buSzPct val="80000"/>
              <a:buFont typeface="Arial" pitchFamily="34" charset="0"/>
              <a:buChar char="•"/>
              <a:defRPr sz="2399"/>
            </a:lvl3pPr>
            <a:lvl4pPr marL="1712399" indent="-225357">
              <a:lnSpc>
                <a:spcPct val="90000"/>
              </a:lnSpc>
              <a:buSzPct val="80000"/>
              <a:buFont typeface="Arial" pitchFamily="34" charset="0"/>
              <a:buChar char="•"/>
              <a:defRPr sz="1999"/>
            </a:lvl4pPr>
            <a:lvl5pPr marL="1944105" indent="-231705">
              <a:lnSpc>
                <a:spcPct val="90000"/>
              </a:lnSpc>
              <a:buSzPct val="80000"/>
              <a:buFont typeface="Arial" pitchFamily="34" charset="0"/>
              <a:buChar char="•"/>
              <a:defRPr sz="19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063" indent="-457063">
              <a:lnSpc>
                <a:spcPct val="90000"/>
              </a:lnSpc>
              <a:buSzPct val="80000"/>
              <a:buFont typeface="Arial" pitchFamily="34" charset="0"/>
              <a:buChar char="•"/>
              <a:defRPr lang="en-US" sz="3199" kern="1200" dirty="0" smtClean="0">
                <a:gradFill>
                  <a:gsLst>
                    <a:gs pos="0">
                      <a:srgbClr val="595959"/>
                    </a:gs>
                    <a:gs pos="86000">
                      <a:srgbClr val="595959"/>
                    </a:gs>
                  </a:gsLst>
                  <a:lin ang="5400000" scaled="0"/>
                </a:gradFill>
                <a:latin typeface="+mn-lt"/>
                <a:ea typeface="+mn-ea"/>
                <a:cs typeface="+mn-cs"/>
              </a:defRPr>
            </a:lvl1pPr>
            <a:lvl2pPr marL="798273" indent="-457063">
              <a:lnSpc>
                <a:spcPct val="90000"/>
              </a:lnSpc>
              <a:buSzPct val="80000"/>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2pPr>
            <a:lvl3pPr marL="969671" indent="-342797">
              <a:lnSpc>
                <a:spcPct val="90000"/>
              </a:lnSpc>
              <a:buSzPct val="80000"/>
              <a:buFont typeface="Arial" pitchFamily="34" charset="0"/>
              <a:buChar char="•"/>
              <a:defRPr lang="en-US" sz="2399" kern="1200" dirty="0" smtClean="0">
                <a:gradFill>
                  <a:gsLst>
                    <a:gs pos="0">
                      <a:srgbClr val="595959"/>
                    </a:gs>
                    <a:gs pos="86000">
                      <a:srgbClr val="595959"/>
                    </a:gs>
                  </a:gsLst>
                  <a:lin ang="5400000" scaled="0"/>
                </a:gradFill>
                <a:latin typeface="+mn-lt"/>
                <a:ea typeface="+mn-ea"/>
                <a:cs typeface="+mn-cs"/>
              </a:defRPr>
            </a:lvl3pPr>
            <a:lvl4pPr marL="1829839" indent="-342797">
              <a:lnSpc>
                <a:spcPct val="90000"/>
              </a:lnSpc>
              <a:buSzPct val="80000"/>
              <a:buFont typeface="Arial" pitchFamily="34" charset="0"/>
              <a:buChar char="•"/>
              <a:defRPr lang="en-US" sz="1999" kern="1200" dirty="0" smtClean="0">
                <a:gradFill>
                  <a:gsLst>
                    <a:gs pos="0">
                      <a:srgbClr val="595959"/>
                    </a:gs>
                    <a:gs pos="86000">
                      <a:srgbClr val="595959"/>
                    </a:gs>
                  </a:gsLst>
                  <a:lin ang="5400000" scaled="0"/>
                </a:gradFill>
                <a:latin typeface="+mn-lt"/>
                <a:ea typeface="+mn-ea"/>
                <a:cs typeface="+mn-cs"/>
              </a:defRPr>
            </a:lvl4pPr>
            <a:lvl5pPr marL="2055196" indent="-342797">
              <a:lnSpc>
                <a:spcPct val="90000"/>
              </a:lnSpc>
              <a:buSzPct val="80000"/>
              <a:buFont typeface="Arial" pitchFamily="34" charset="0"/>
              <a:buChar char="•"/>
              <a:defRPr lang="en-US" sz="1999" kern="1200" dirty="0">
                <a:gradFill>
                  <a:gsLst>
                    <a:gs pos="0">
                      <a:srgbClr val="595959"/>
                    </a:gs>
                    <a:gs pos="86000">
                      <a:srgbClr val="595959"/>
                    </a:gs>
                  </a:gsLst>
                  <a:lin ang="5400000" scaled="0"/>
                </a:gradFill>
                <a:latin typeface="+mn-lt"/>
                <a:ea typeface="+mn-ea"/>
                <a:cs typeface="+mn-cs"/>
              </a:defRPr>
            </a:lvl5pPr>
            <a:lvl6pPr>
              <a:defRPr sz="1799"/>
            </a:lvl6pPr>
            <a:lvl7pPr>
              <a:defRPr sz="1799"/>
            </a:lvl7pPr>
            <a:lvl8pPr>
              <a:defRPr sz="1799"/>
            </a:lvl8pPr>
            <a:lvl9pPr>
              <a:defRPr sz="1799"/>
            </a:lvl9pPr>
          </a:lstStyle>
          <a:p>
            <a:pPr marL="341211" lvl="0" indent="-341211" algn="l" defTabSz="914089" rtl="0" eaLnBrk="1" latinLnBrk="0" hangingPunct="1">
              <a:lnSpc>
                <a:spcPct val="90000"/>
              </a:lnSpc>
              <a:spcBef>
                <a:spcPct val="20000"/>
              </a:spcBef>
              <a:buSzPct val="80000"/>
              <a:buFont typeface="Arial" pitchFamily="34" charset="0"/>
              <a:buChar char="•"/>
            </a:pPr>
            <a:r>
              <a:rPr lang="en-US"/>
              <a:t>Click to edit Master text styles</a:t>
            </a:r>
          </a:p>
          <a:p>
            <a:pPr marL="341211" lvl="1" indent="-341211" algn="l" defTabSz="914089" rtl="0" eaLnBrk="1" latinLnBrk="0" hangingPunct="1">
              <a:lnSpc>
                <a:spcPct val="90000"/>
              </a:lnSpc>
              <a:spcBef>
                <a:spcPct val="20000"/>
              </a:spcBef>
              <a:buSzPct val="80000"/>
              <a:buFont typeface="Arial" pitchFamily="34" charset="0"/>
              <a:buChar char="•"/>
            </a:pPr>
            <a:r>
              <a:rPr lang="en-US"/>
              <a:t>Second level</a:t>
            </a:r>
          </a:p>
          <a:p>
            <a:pPr marL="341211" lvl="2" indent="-341211" algn="l" defTabSz="914089" rtl="0" eaLnBrk="1" latinLnBrk="0" hangingPunct="1">
              <a:lnSpc>
                <a:spcPct val="90000"/>
              </a:lnSpc>
              <a:spcBef>
                <a:spcPct val="20000"/>
              </a:spcBef>
              <a:buSzPct val="80000"/>
              <a:buFont typeface="Arial" pitchFamily="34" charset="0"/>
              <a:buChar char="•"/>
            </a:pPr>
            <a:r>
              <a:rPr lang="en-US"/>
              <a:t>Third level</a:t>
            </a:r>
          </a:p>
          <a:p>
            <a:pPr marL="341211" lvl="3" indent="-341211" algn="l" defTabSz="914089" rtl="0" eaLnBrk="1" latinLnBrk="0" hangingPunct="1">
              <a:lnSpc>
                <a:spcPct val="90000"/>
              </a:lnSpc>
              <a:spcBef>
                <a:spcPct val="20000"/>
              </a:spcBef>
              <a:buSzPct val="80000"/>
              <a:buFont typeface="Arial" pitchFamily="34" charset="0"/>
              <a:buChar char="•"/>
            </a:pPr>
            <a:r>
              <a:rPr lang="en-US"/>
              <a:t>Fourth level</a:t>
            </a:r>
          </a:p>
          <a:p>
            <a:pPr marL="341211" lvl="4" indent="-341211" algn="l" defTabSz="914089" rtl="0" eaLnBrk="1" latinLnBrk="0" hangingPunct="1">
              <a:lnSpc>
                <a:spcPct val="90000"/>
              </a:lnSpc>
              <a:spcBef>
                <a:spcPct val="20000"/>
              </a:spcBef>
              <a:buSzPct val="80000"/>
              <a:buFont typeface="Arial" pitchFamily="34" charset="0"/>
              <a:buChar char="•"/>
            </a:pPr>
            <a:r>
              <a:rPr lang="en-US"/>
              <a:t>Fifth level</a:t>
            </a:r>
            <a:endParaRPr lang="en-US" dirty="0"/>
          </a:p>
        </p:txBody>
      </p:sp>
      <p:pic>
        <p:nvPicPr>
          <p:cNvPr id="7" name="图片 6"/>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472" y="6276925"/>
            <a:ext cx="1681200" cy="386744"/>
          </a:xfrm>
          <a:prstGeom prst="rect">
            <a:avLst/>
          </a:prstGeom>
        </p:spPr>
      </p:pic>
    </p:spTree>
    <p:extLst>
      <p:ext uri="{BB962C8B-B14F-4D97-AF65-F5344CB8AC3E}">
        <p14:creationId xmlns:p14="http://schemas.microsoft.com/office/powerpoint/2010/main" val="3773009121"/>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459C166-16D3-4A25-A2F8-C51E0E346B22}" type="datetimeFigureOut">
              <a:rPr lang="en-US" smtClean="0"/>
              <a:t>12/16/2016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DE4316-4355-4038-9262-DF05D0694534}" type="slidenum">
              <a:rPr lang="en-US" smtClean="0"/>
              <a:t>‹#›</a:t>
            </a:fld>
            <a:endParaRPr lang="en-US"/>
          </a:p>
        </p:txBody>
      </p:sp>
    </p:spTree>
    <p:extLst>
      <p:ext uri="{BB962C8B-B14F-4D97-AF65-F5344CB8AC3E}">
        <p14:creationId xmlns:p14="http://schemas.microsoft.com/office/powerpoint/2010/main" val="135189290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3"/>
            <a:ext cx="11151917" cy="747897"/>
          </a:xfrm>
        </p:spPr>
        <p:txBody>
          <a:bodyPr/>
          <a:lstStyle>
            <a:lvl1pPr>
              <a:defRPr sz="5398"/>
            </a:lvl1pPr>
          </a:lstStyle>
          <a:p>
            <a:r>
              <a:rPr lang="en-US"/>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199" b="0">
                <a:latin typeface="Segoe UI Light" pitchFamily="34" charset="0"/>
              </a:defRPr>
            </a:lvl1pPr>
            <a:lvl2pPr marL="457045" indent="0">
              <a:buNone/>
              <a:defRPr sz="1999" b="1"/>
            </a:lvl2pPr>
            <a:lvl3pPr marL="914089" indent="0">
              <a:buNone/>
              <a:defRPr sz="1799" b="1"/>
            </a:lvl3pPr>
            <a:lvl4pPr marL="1371134" indent="0">
              <a:buNone/>
              <a:defRPr sz="1600" b="1"/>
            </a:lvl4pPr>
            <a:lvl5pPr marL="1828178" indent="0">
              <a:buNone/>
              <a:defRPr sz="1600" b="1"/>
            </a:lvl5pPr>
            <a:lvl6pPr marL="2285223" indent="0">
              <a:buNone/>
              <a:defRPr sz="1600" b="1"/>
            </a:lvl6pPr>
            <a:lvl7pPr marL="2742267" indent="0">
              <a:buNone/>
              <a:defRPr sz="1600" b="1"/>
            </a:lvl7pPr>
            <a:lvl8pPr marL="3199312" indent="0">
              <a:buNone/>
              <a:defRPr sz="1600" b="1"/>
            </a:lvl8pPr>
            <a:lvl9pPr marL="3656357" indent="0">
              <a:buNone/>
              <a:defRPr sz="1600" b="1"/>
            </a:lvl9pPr>
          </a:lstStyle>
          <a:p>
            <a:pPr lvl="0"/>
            <a:r>
              <a:rPr lang="en-US"/>
              <a:t>Click to edit Master text styles</a:t>
            </a:r>
          </a:p>
        </p:txBody>
      </p:sp>
      <p:sp>
        <p:nvSpPr>
          <p:cNvPr id="4" name="Content Placeholder 3"/>
          <p:cNvSpPr>
            <a:spLocks noGrp="1"/>
          </p:cNvSpPr>
          <p:nvPr>
            <p:ph sz="half" idx="2"/>
          </p:nvPr>
        </p:nvSpPr>
        <p:spPr>
          <a:xfrm>
            <a:off x="508001" y="2266796"/>
            <a:ext cx="5486400" cy="1945148"/>
          </a:xfrm>
        </p:spPr>
        <p:txBody>
          <a:bodyPr/>
          <a:lstStyle>
            <a:lvl1pPr marL="403104" indent="-403104">
              <a:buSzPct val="80000"/>
              <a:buFont typeface="Arial" pitchFamily="34" charset="0"/>
              <a:buChar char="•"/>
              <a:defRPr sz="2799"/>
            </a:lvl1pPr>
            <a:lvl2pPr marL="744315" indent="-322166">
              <a:buSzPct val="80000"/>
              <a:buFont typeface="Arial" pitchFamily="34" charset="0"/>
              <a:buChar char="•"/>
              <a:defRPr sz="2799"/>
            </a:lvl2pPr>
            <a:lvl3pPr marL="1026805" indent="-282490" defTabSz="1029979">
              <a:buSzPct val="80000"/>
              <a:buFont typeface="Arial" pitchFamily="34" charset="0"/>
              <a:buChar char="•"/>
              <a:defRPr sz="2399"/>
            </a:lvl3pPr>
            <a:lvl4pPr marL="1317230" indent="-287252">
              <a:buSzPct val="80000"/>
              <a:buFont typeface="Arial" pitchFamily="34" charset="0"/>
              <a:buChar char="•"/>
              <a:defRPr sz="1999"/>
            </a:lvl4pPr>
            <a:lvl5pPr marL="1541001" indent="-223771">
              <a:buSzPct val="80000"/>
              <a:buFont typeface="Arial" pitchFamily="34" charset="0"/>
              <a:buChar char="•"/>
              <a:defRPr sz="1999"/>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199" b="0">
                <a:latin typeface="Segoe UI Light" pitchFamily="34" charset="0"/>
              </a:defRPr>
            </a:lvl1pPr>
            <a:lvl2pPr marL="457045" indent="0">
              <a:buNone/>
              <a:defRPr sz="1999" b="1"/>
            </a:lvl2pPr>
            <a:lvl3pPr marL="914089" indent="0">
              <a:buNone/>
              <a:defRPr sz="1799" b="1"/>
            </a:lvl3pPr>
            <a:lvl4pPr marL="1371134" indent="0">
              <a:buNone/>
              <a:defRPr sz="1600" b="1"/>
            </a:lvl4pPr>
            <a:lvl5pPr marL="1828178" indent="0">
              <a:buNone/>
              <a:defRPr sz="1600" b="1"/>
            </a:lvl5pPr>
            <a:lvl6pPr marL="2285223" indent="0">
              <a:buNone/>
              <a:defRPr sz="1600" b="1"/>
            </a:lvl6pPr>
            <a:lvl7pPr marL="2742267" indent="0">
              <a:buNone/>
              <a:defRPr sz="1600" b="1"/>
            </a:lvl7pPr>
            <a:lvl8pPr marL="3199312" indent="0">
              <a:buNone/>
              <a:defRPr sz="1600" b="1"/>
            </a:lvl8pPr>
            <a:lvl9pPr marL="3656357"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232" indent="-296232">
              <a:buSzPct val="80000"/>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1pPr>
            <a:lvl2pPr marL="457063" indent="-457063">
              <a:buSzPct val="80000"/>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2pPr>
            <a:lvl3pPr marL="764945" indent="-342797">
              <a:buSzPct val="80000"/>
              <a:buFont typeface="Arial" pitchFamily="34" charset="0"/>
              <a:buChar char="•"/>
              <a:defRPr lang="en-US" sz="2399" kern="1200" dirty="0" smtClean="0">
                <a:gradFill>
                  <a:gsLst>
                    <a:gs pos="0">
                      <a:srgbClr val="595959"/>
                    </a:gs>
                    <a:gs pos="86000">
                      <a:srgbClr val="595959"/>
                    </a:gs>
                  </a:gsLst>
                  <a:lin ang="5400000" scaled="0"/>
                </a:gradFill>
                <a:latin typeface="+mn-lt"/>
                <a:ea typeface="+mn-ea"/>
                <a:cs typeface="+mn-cs"/>
              </a:defRPr>
            </a:lvl3pPr>
            <a:lvl4pPr marL="1372775" indent="-342797">
              <a:buSzPct val="80000"/>
              <a:buFont typeface="Arial" pitchFamily="34" charset="0"/>
              <a:buChar char="•"/>
              <a:defRPr lang="en-US" sz="1999" kern="1200" dirty="0" smtClean="0">
                <a:gradFill>
                  <a:gsLst>
                    <a:gs pos="0">
                      <a:srgbClr val="595959"/>
                    </a:gs>
                    <a:gs pos="86000">
                      <a:srgbClr val="595959"/>
                    </a:gs>
                  </a:gsLst>
                  <a:lin ang="5400000" scaled="0"/>
                </a:gradFill>
                <a:latin typeface="+mn-lt"/>
                <a:ea typeface="+mn-ea"/>
                <a:cs typeface="+mn-cs"/>
              </a:defRPr>
            </a:lvl4pPr>
            <a:lvl5pPr marL="1087112" indent="-342797">
              <a:buSzPct val="80000"/>
              <a:buFont typeface="Arial" pitchFamily="34" charset="0"/>
              <a:buChar char="•"/>
              <a:defRPr lang="en-US" sz="1999" kern="1200" dirty="0">
                <a:gradFill>
                  <a:gsLst>
                    <a:gs pos="0">
                      <a:srgbClr val="595959"/>
                    </a:gs>
                    <a:gs pos="86000">
                      <a:srgbClr val="595959"/>
                    </a:gs>
                  </a:gsLst>
                  <a:lin ang="5400000" scaled="0"/>
                </a:gradFill>
                <a:latin typeface="+mn-lt"/>
                <a:ea typeface="+mn-ea"/>
                <a:cs typeface="+mn-cs"/>
              </a:defRPr>
            </a:lvl5pPr>
            <a:lvl6pPr marL="1372775" indent="-342797">
              <a:defRPr sz="1600"/>
            </a:lvl6pPr>
            <a:lvl7pPr marL="1602894" indent="-285664">
              <a:defRPr sz="1600"/>
            </a:lvl7pPr>
            <a:lvl8pPr>
              <a:defRPr sz="1600"/>
            </a:lvl8pPr>
            <a:lvl9pPr>
              <a:defRPr sz="1600"/>
            </a:lvl9pPr>
          </a:lstStyle>
          <a:p>
            <a:pPr marL="403104" lvl="0" indent="-403104" algn="l" defTabSz="914089" rtl="0" eaLnBrk="1" latinLnBrk="0" hangingPunct="1">
              <a:lnSpc>
                <a:spcPct val="90000"/>
              </a:lnSpc>
              <a:spcBef>
                <a:spcPct val="20000"/>
              </a:spcBef>
              <a:buSzPct val="80000"/>
            </a:pPr>
            <a:r>
              <a:rPr lang="en-US"/>
              <a:t>Click to edit Master text styles</a:t>
            </a:r>
          </a:p>
          <a:p>
            <a:pPr marL="403104" lvl="1" indent="-403104" algn="l" defTabSz="914089" rtl="0" eaLnBrk="1" latinLnBrk="0" hangingPunct="1">
              <a:lnSpc>
                <a:spcPct val="90000"/>
              </a:lnSpc>
              <a:spcBef>
                <a:spcPct val="20000"/>
              </a:spcBef>
              <a:buSzPct val="80000"/>
            </a:pPr>
            <a:r>
              <a:rPr lang="en-US"/>
              <a:t>Second level</a:t>
            </a:r>
          </a:p>
          <a:p>
            <a:pPr marL="403104" lvl="2" indent="-403104" algn="l" defTabSz="914089" rtl="0" eaLnBrk="1" latinLnBrk="0" hangingPunct="1">
              <a:lnSpc>
                <a:spcPct val="90000"/>
              </a:lnSpc>
              <a:spcBef>
                <a:spcPct val="20000"/>
              </a:spcBef>
              <a:buSzPct val="80000"/>
            </a:pPr>
            <a:r>
              <a:rPr lang="en-US"/>
              <a:t>Third level</a:t>
            </a:r>
          </a:p>
          <a:p>
            <a:pPr marL="403104" lvl="3" indent="-403104" algn="l" defTabSz="914089" rtl="0" eaLnBrk="1" latinLnBrk="0" hangingPunct="1">
              <a:lnSpc>
                <a:spcPct val="90000"/>
              </a:lnSpc>
              <a:spcBef>
                <a:spcPct val="20000"/>
              </a:spcBef>
              <a:buSzPct val="80000"/>
            </a:pPr>
            <a:r>
              <a:rPr lang="en-US"/>
              <a:t>Fourth level</a:t>
            </a:r>
          </a:p>
          <a:p>
            <a:pPr marL="403104" lvl="4" indent="-403104" algn="l" defTabSz="914089" rtl="0" eaLnBrk="1" latinLnBrk="0" hangingPunct="1">
              <a:lnSpc>
                <a:spcPct val="90000"/>
              </a:lnSpc>
              <a:spcBef>
                <a:spcPct val="20000"/>
              </a:spcBef>
              <a:buSzPct val="80000"/>
            </a:pPr>
            <a:r>
              <a:rPr lang="en-US"/>
              <a:t>Fifth level</a:t>
            </a:r>
            <a:endParaRPr lang="en-US" dirty="0"/>
          </a:p>
        </p:txBody>
      </p:sp>
      <p:pic>
        <p:nvPicPr>
          <p:cNvPr id="9" name="图片 8"/>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472" y="6276925"/>
            <a:ext cx="1681200" cy="386744"/>
          </a:xfrm>
          <a:prstGeom prst="rect">
            <a:avLst/>
          </a:prstGeom>
        </p:spPr>
      </p:pic>
    </p:spTree>
    <p:extLst>
      <p:ext uri="{BB962C8B-B14F-4D97-AF65-F5344CB8AC3E}">
        <p14:creationId xmlns:p14="http://schemas.microsoft.com/office/powerpoint/2010/main" val="2832297823"/>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3"/>
            <a:ext cx="11151917" cy="747897"/>
          </a:xfrm>
        </p:spPr>
        <p:txBody>
          <a:bodyPr/>
          <a:lstStyle>
            <a:lvl1pPr>
              <a:defRPr sz="5398"/>
            </a:lvl1pPr>
          </a:lstStyle>
          <a:p>
            <a:r>
              <a:rPr lang="en-US"/>
              <a:t>Click to edit Master title style</a:t>
            </a:r>
            <a:endParaRPr lang="en-US" dirty="0"/>
          </a:p>
        </p:txBody>
      </p:sp>
      <p:pic>
        <p:nvPicPr>
          <p:cNvPr id="5" name="图片 4"/>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472" y="6276925"/>
            <a:ext cx="1681200" cy="386744"/>
          </a:xfrm>
          <a:prstGeom prst="rect">
            <a:avLst/>
          </a:prstGeom>
        </p:spPr>
      </p:pic>
    </p:spTree>
    <p:extLst>
      <p:ext uri="{BB962C8B-B14F-4D97-AF65-F5344CB8AC3E}">
        <p14:creationId xmlns:p14="http://schemas.microsoft.com/office/powerpoint/2010/main" val="2244744996"/>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472" y="6276925"/>
            <a:ext cx="1681200" cy="386744"/>
          </a:xfrm>
          <a:prstGeom prst="rect">
            <a:avLst/>
          </a:prstGeom>
        </p:spPr>
      </p:pic>
    </p:spTree>
    <p:extLst>
      <p:ext uri="{BB962C8B-B14F-4D97-AF65-F5344CB8AC3E}">
        <p14:creationId xmlns:p14="http://schemas.microsoft.com/office/powerpoint/2010/main" val="601349418"/>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NoLogo">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9242456"/>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0" tIns="45691" rIns="91380" bIns="45691" numCol="1" spcCol="0" rtlCol="0" anchor="ctr" anchorCtr="0" compatLnSpc="1">
            <a:prstTxWarp prst="textNoShape">
              <a:avLst/>
            </a:prstTxWarp>
          </a:bodyPr>
          <a:lstStyle/>
          <a:p>
            <a:pPr algn="ctr" defTabSz="913514" fontAlgn="base">
              <a:spcBef>
                <a:spcPct val="0"/>
              </a:spcBef>
              <a:spcAft>
                <a:spcPct val="0"/>
              </a:spcAft>
            </a:pPr>
            <a:endParaRPr lang="en-US" sz="2199"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089" rtl="0" eaLnBrk="1" latinLnBrk="0" hangingPunct="1">
              <a:lnSpc>
                <a:spcPct val="90000"/>
              </a:lnSpc>
              <a:spcBef>
                <a:spcPct val="0"/>
              </a:spcBef>
              <a:buNone/>
              <a:defRPr lang="en-US" sz="5398"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a:t>Click to edit Master title style</a:t>
            </a:r>
            <a:endParaRPr lang="en-US" dirty="0"/>
          </a:p>
        </p:txBody>
      </p:sp>
      <p:sp>
        <p:nvSpPr>
          <p:cNvPr id="5" name="Text Placeholder 4"/>
          <p:cNvSpPr>
            <a:spLocks noGrp="1"/>
          </p:cNvSpPr>
          <p:nvPr>
            <p:ph type="body" sz="quarter" idx="11"/>
          </p:nvPr>
        </p:nvSpPr>
        <p:spPr>
          <a:xfrm>
            <a:off x="3474710" y="3417661"/>
            <a:ext cx="6947121" cy="1241878"/>
          </a:xfrm>
        </p:spPr>
        <p:txBody>
          <a:bodyPr lIns="182880" tIns="182880" anchor="ctr" anchorCtr="0"/>
          <a:lstStyle>
            <a:lvl1pPr marL="574503" indent="-571329">
              <a:spcAft>
                <a:spcPts val="1200"/>
              </a:spcAft>
              <a:buNone/>
              <a:defRPr lang="en-US" sz="4399"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2399" kern="1200" spc="-50" baseline="0" dirty="0">
                <a:gradFill>
                  <a:gsLst>
                    <a:gs pos="0">
                      <a:srgbClr val="595959"/>
                    </a:gs>
                    <a:gs pos="86000">
                      <a:srgbClr val="595959"/>
                    </a:gs>
                  </a:gsLst>
                  <a:lin ang="5400000" scaled="0"/>
                </a:gradFill>
                <a:latin typeface="+mn-lt"/>
                <a:ea typeface="+mn-ea"/>
                <a:cs typeface="+mn-cs"/>
              </a:defRPr>
            </a:lvl2pPr>
          </a:lstStyle>
          <a:p>
            <a:pPr marL="3174" lvl="0" indent="0" algn="l" defTabSz="914089" rtl="0" eaLnBrk="1" latinLnBrk="0" hangingPunct="1">
              <a:lnSpc>
                <a:spcPct val="90000"/>
              </a:lnSpc>
              <a:spcBef>
                <a:spcPts val="0"/>
              </a:spcBef>
              <a:spcAft>
                <a:spcPts val="900"/>
              </a:spcAft>
              <a:buSzPct val="80000"/>
            </a:pPr>
            <a:r>
              <a:rPr lang="en-US"/>
              <a:t>Click to edit Master text styles</a:t>
            </a:r>
          </a:p>
          <a:p>
            <a:pPr marL="3174" lvl="1" indent="0" algn="l" defTabSz="914089" rtl="0" eaLnBrk="1" latinLnBrk="0" hangingPunct="1">
              <a:lnSpc>
                <a:spcPct val="90000"/>
              </a:lnSpc>
              <a:spcBef>
                <a:spcPts val="0"/>
              </a:spcBef>
              <a:spcAft>
                <a:spcPts val="900"/>
              </a:spcAft>
              <a:buSzPct val="80000"/>
            </a:pPr>
            <a:r>
              <a:rPr lang="en-US"/>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284" tIns="41142" rIns="82284" bIns="41142" numCol="1" anchor="t" anchorCtr="0" compatLnSpc="1">
            <a:prstTxWarp prst="textNoShape">
              <a:avLst/>
            </a:prstTxWarp>
          </a:bodyPr>
          <a:lstStyle/>
          <a:p>
            <a:pPr defTabSz="1218621"/>
            <a:endParaRPr lang="en-US" sz="1600">
              <a:solidFill>
                <a:srgbClr val="292929"/>
              </a:solidFill>
            </a:endParaRPr>
          </a:p>
        </p:txBody>
      </p:sp>
    </p:spTree>
    <p:extLst>
      <p:ext uri="{BB962C8B-B14F-4D97-AF65-F5344CB8AC3E}">
        <p14:creationId xmlns:p14="http://schemas.microsoft.com/office/powerpoint/2010/main" val="3123623765"/>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799" baseline="0">
                <a:solidFill>
                  <a:schemeClr val="bg1">
                    <a:alpha val="98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889618" y="5630475"/>
            <a:ext cx="4206384" cy="461665"/>
          </a:xfrm>
        </p:spPr>
        <p:txBody>
          <a:bodyPr>
            <a:noAutofit/>
          </a:bodyPr>
          <a:lstStyle>
            <a:lvl1pPr marL="0" indent="0" algn="l" defTabSz="914089"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45" indent="0" algn="ctr">
              <a:buNone/>
              <a:defRPr>
                <a:solidFill>
                  <a:schemeClr val="tx1">
                    <a:tint val="75000"/>
                  </a:schemeClr>
                </a:solidFill>
              </a:defRPr>
            </a:lvl2pPr>
            <a:lvl3pPr marL="914089" indent="0" algn="ctr">
              <a:buNone/>
              <a:defRPr>
                <a:solidFill>
                  <a:schemeClr val="tx1">
                    <a:tint val="75000"/>
                  </a:schemeClr>
                </a:solidFill>
              </a:defRPr>
            </a:lvl3pPr>
            <a:lvl4pPr marL="1371134" indent="0" algn="ctr">
              <a:buNone/>
              <a:defRPr>
                <a:solidFill>
                  <a:schemeClr val="tx1">
                    <a:tint val="75000"/>
                  </a:schemeClr>
                </a:solidFill>
              </a:defRPr>
            </a:lvl4pPr>
            <a:lvl5pPr marL="1828178" indent="0" algn="ctr">
              <a:buNone/>
              <a:defRPr>
                <a:solidFill>
                  <a:schemeClr val="tx1">
                    <a:tint val="75000"/>
                  </a:schemeClr>
                </a:solidFill>
              </a:defRPr>
            </a:lvl5pPr>
            <a:lvl6pPr marL="2285223" indent="0" algn="ctr">
              <a:buNone/>
              <a:defRPr>
                <a:solidFill>
                  <a:schemeClr val="tx1">
                    <a:tint val="75000"/>
                  </a:schemeClr>
                </a:solidFill>
              </a:defRPr>
            </a:lvl6pPr>
            <a:lvl7pPr marL="2742267" indent="0" algn="ctr">
              <a:buNone/>
              <a:defRPr>
                <a:solidFill>
                  <a:schemeClr val="tx1">
                    <a:tint val="75000"/>
                  </a:schemeClr>
                </a:solidFill>
              </a:defRPr>
            </a:lvl7pPr>
            <a:lvl8pPr marL="3199312" indent="0" algn="ctr">
              <a:buNone/>
              <a:defRPr>
                <a:solidFill>
                  <a:schemeClr val="tx1">
                    <a:tint val="75000"/>
                  </a:schemeClr>
                </a:solidFill>
              </a:defRPr>
            </a:lvl8pPr>
            <a:lvl9pPr marL="3656357"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598"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621"/>
              <a:endParaRPr lang="en-US" sz="2399">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621"/>
              <a:endParaRPr lang="en-US" sz="2399">
                <a:solidFill>
                  <a:srgbClr val="292929"/>
                </a:solidFill>
              </a:endParaRPr>
            </a:p>
          </p:txBody>
        </p:sp>
      </p:grpSp>
    </p:spTree>
    <p:extLst>
      <p:ext uri="{BB962C8B-B14F-4D97-AF65-F5344CB8AC3E}">
        <p14:creationId xmlns:p14="http://schemas.microsoft.com/office/powerpoint/2010/main" val="3524246991"/>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799" baseline="0">
                <a:solidFill>
                  <a:schemeClr val="bg1">
                    <a:alpha val="98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889618" y="5630475"/>
            <a:ext cx="4206384" cy="461665"/>
          </a:xfrm>
        </p:spPr>
        <p:txBody>
          <a:bodyPr>
            <a:noAutofit/>
          </a:bodyPr>
          <a:lstStyle>
            <a:lvl1pPr marL="0" indent="0" algn="l" defTabSz="914089"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45" indent="0" algn="ctr">
              <a:buNone/>
              <a:defRPr>
                <a:solidFill>
                  <a:schemeClr val="tx1">
                    <a:tint val="75000"/>
                  </a:schemeClr>
                </a:solidFill>
              </a:defRPr>
            </a:lvl2pPr>
            <a:lvl3pPr marL="914089" indent="0" algn="ctr">
              <a:buNone/>
              <a:defRPr>
                <a:solidFill>
                  <a:schemeClr val="tx1">
                    <a:tint val="75000"/>
                  </a:schemeClr>
                </a:solidFill>
              </a:defRPr>
            </a:lvl3pPr>
            <a:lvl4pPr marL="1371134" indent="0" algn="ctr">
              <a:buNone/>
              <a:defRPr>
                <a:solidFill>
                  <a:schemeClr val="tx1">
                    <a:tint val="75000"/>
                  </a:schemeClr>
                </a:solidFill>
              </a:defRPr>
            </a:lvl4pPr>
            <a:lvl5pPr marL="1828178" indent="0" algn="ctr">
              <a:buNone/>
              <a:defRPr>
                <a:solidFill>
                  <a:schemeClr val="tx1">
                    <a:tint val="75000"/>
                  </a:schemeClr>
                </a:solidFill>
              </a:defRPr>
            </a:lvl5pPr>
            <a:lvl6pPr marL="2285223" indent="0" algn="ctr">
              <a:buNone/>
              <a:defRPr>
                <a:solidFill>
                  <a:schemeClr val="tx1">
                    <a:tint val="75000"/>
                  </a:schemeClr>
                </a:solidFill>
              </a:defRPr>
            </a:lvl6pPr>
            <a:lvl7pPr marL="2742267" indent="0" algn="ctr">
              <a:buNone/>
              <a:defRPr>
                <a:solidFill>
                  <a:schemeClr val="tx1">
                    <a:tint val="75000"/>
                  </a:schemeClr>
                </a:solidFill>
              </a:defRPr>
            </a:lvl7pPr>
            <a:lvl8pPr marL="3199312" indent="0" algn="ctr">
              <a:buNone/>
              <a:defRPr>
                <a:solidFill>
                  <a:schemeClr val="tx1">
                    <a:tint val="75000"/>
                  </a:schemeClr>
                </a:solidFill>
              </a:defRPr>
            </a:lvl8pPr>
            <a:lvl9pPr marL="3656357"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598"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a:t>click to…</a:t>
            </a:r>
          </a:p>
        </p:txBody>
      </p:sp>
      <p:sp>
        <p:nvSpPr>
          <p:cNvPr id="8" name="Freeform 6"/>
          <p:cNvSpPr>
            <a:spLocks noEditPoints="1"/>
          </p:cNvSpPr>
          <p:nvPr userDrawn="1"/>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1218621"/>
            <a:endParaRPr lang="en-US" sz="2399">
              <a:solidFill>
                <a:srgbClr val="292929"/>
              </a:solidFill>
            </a:endParaRPr>
          </a:p>
        </p:txBody>
      </p:sp>
    </p:spTree>
    <p:extLst>
      <p:ext uri="{BB962C8B-B14F-4D97-AF65-F5344CB8AC3E}">
        <p14:creationId xmlns:p14="http://schemas.microsoft.com/office/powerpoint/2010/main" val="1995744876"/>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799" baseline="0">
                <a:solidFill>
                  <a:schemeClr val="bg1">
                    <a:alpha val="98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889618" y="5630475"/>
            <a:ext cx="4206384" cy="461665"/>
          </a:xfrm>
        </p:spPr>
        <p:txBody>
          <a:bodyPr>
            <a:noAutofit/>
          </a:bodyPr>
          <a:lstStyle>
            <a:lvl1pPr marL="0" indent="0" algn="l" defTabSz="914089"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45" indent="0" algn="ctr">
              <a:buNone/>
              <a:defRPr>
                <a:solidFill>
                  <a:schemeClr val="tx1">
                    <a:tint val="75000"/>
                  </a:schemeClr>
                </a:solidFill>
              </a:defRPr>
            </a:lvl2pPr>
            <a:lvl3pPr marL="914089" indent="0" algn="ctr">
              <a:buNone/>
              <a:defRPr>
                <a:solidFill>
                  <a:schemeClr val="tx1">
                    <a:tint val="75000"/>
                  </a:schemeClr>
                </a:solidFill>
              </a:defRPr>
            </a:lvl3pPr>
            <a:lvl4pPr marL="1371134" indent="0" algn="ctr">
              <a:buNone/>
              <a:defRPr>
                <a:solidFill>
                  <a:schemeClr val="tx1">
                    <a:tint val="75000"/>
                  </a:schemeClr>
                </a:solidFill>
              </a:defRPr>
            </a:lvl4pPr>
            <a:lvl5pPr marL="1828178" indent="0" algn="ctr">
              <a:buNone/>
              <a:defRPr>
                <a:solidFill>
                  <a:schemeClr val="tx1">
                    <a:tint val="75000"/>
                  </a:schemeClr>
                </a:solidFill>
              </a:defRPr>
            </a:lvl5pPr>
            <a:lvl6pPr marL="2285223" indent="0" algn="ctr">
              <a:buNone/>
              <a:defRPr>
                <a:solidFill>
                  <a:schemeClr val="tx1">
                    <a:tint val="75000"/>
                  </a:schemeClr>
                </a:solidFill>
              </a:defRPr>
            </a:lvl6pPr>
            <a:lvl7pPr marL="2742267" indent="0" algn="ctr">
              <a:buNone/>
              <a:defRPr>
                <a:solidFill>
                  <a:schemeClr val="tx1">
                    <a:tint val="75000"/>
                  </a:schemeClr>
                </a:solidFill>
              </a:defRPr>
            </a:lvl7pPr>
            <a:lvl8pPr marL="3199312" indent="0" algn="ctr">
              <a:buNone/>
              <a:defRPr>
                <a:solidFill>
                  <a:schemeClr val="tx1">
                    <a:tint val="75000"/>
                  </a:schemeClr>
                </a:solidFill>
              </a:defRPr>
            </a:lvl8pPr>
            <a:lvl9pPr marL="3656357"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598"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a:t>click to…</a:t>
            </a:r>
          </a:p>
        </p:txBody>
      </p:sp>
      <p:grpSp>
        <p:nvGrpSpPr>
          <p:cNvPr id="8" name="Group 7"/>
          <p:cNvGrpSpPr/>
          <p:nvPr userDrawn="1"/>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621"/>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621"/>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621"/>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621"/>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621"/>
              <a:endParaRPr lang="en-US" sz="1600">
                <a:solidFill>
                  <a:srgbClr val="292929"/>
                </a:solidFill>
              </a:endParaRPr>
            </a:p>
          </p:txBody>
        </p:sp>
      </p:grpSp>
    </p:spTree>
    <p:extLst>
      <p:ext uri="{BB962C8B-B14F-4D97-AF65-F5344CB8AC3E}">
        <p14:creationId xmlns:p14="http://schemas.microsoft.com/office/powerpoint/2010/main" val="1239938041"/>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799" baseline="0">
                <a:solidFill>
                  <a:schemeClr val="bg1">
                    <a:alpha val="98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889618" y="5630475"/>
            <a:ext cx="4206384" cy="461665"/>
          </a:xfrm>
        </p:spPr>
        <p:txBody>
          <a:bodyPr>
            <a:noAutofit/>
          </a:bodyPr>
          <a:lstStyle>
            <a:lvl1pPr marL="0" indent="0" algn="l" defTabSz="914089"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45" indent="0" algn="ctr">
              <a:buNone/>
              <a:defRPr>
                <a:solidFill>
                  <a:schemeClr val="tx1">
                    <a:tint val="75000"/>
                  </a:schemeClr>
                </a:solidFill>
              </a:defRPr>
            </a:lvl2pPr>
            <a:lvl3pPr marL="914089" indent="0" algn="ctr">
              <a:buNone/>
              <a:defRPr>
                <a:solidFill>
                  <a:schemeClr val="tx1">
                    <a:tint val="75000"/>
                  </a:schemeClr>
                </a:solidFill>
              </a:defRPr>
            </a:lvl3pPr>
            <a:lvl4pPr marL="1371134" indent="0" algn="ctr">
              <a:buNone/>
              <a:defRPr>
                <a:solidFill>
                  <a:schemeClr val="tx1">
                    <a:tint val="75000"/>
                  </a:schemeClr>
                </a:solidFill>
              </a:defRPr>
            </a:lvl4pPr>
            <a:lvl5pPr marL="1828178" indent="0" algn="ctr">
              <a:buNone/>
              <a:defRPr>
                <a:solidFill>
                  <a:schemeClr val="tx1">
                    <a:tint val="75000"/>
                  </a:schemeClr>
                </a:solidFill>
              </a:defRPr>
            </a:lvl5pPr>
            <a:lvl6pPr marL="2285223" indent="0" algn="ctr">
              <a:buNone/>
              <a:defRPr>
                <a:solidFill>
                  <a:schemeClr val="tx1">
                    <a:tint val="75000"/>
                  </a:schemeClr>
                </a:solidFill>
              </a:defRPr>
            </a:lvl6pPr>
            <a:lvl7pPr marL="2742267" indent="0" algn="ctr">
              <a:buNone/>
              <a:defRPr>
                <a:solidFill>
                  <a:schemeClr val="tx1">
                    <a:tint val="75000"/>
                  </a:schemeClr>
                </a:solidFill>
              </a:defRPr>
            </a:lvl7pPr>
            <a:lvl8pPr marL="3199312" indent="0" algn="ctr">
              <a:buNone/>
              <a:defRPr>
                <a:solidFill>
                  <a:schemeClr val="tx1">
                    <a:tint val="75000"/>
                  </a:schemeClr>
                </a:solidFill>
              </a:defRPr>
            </a:lvl8pPr>
            <a:lvl9pPr marL="3656357"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598"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a:t>click to…</a:t>
            </a:r>
          </a:p>
        </p:txBody>
      </p:sp>
      <p:sp>
        <p:nvSpPr>
          <p:cNvPr id="25" name="Freeform 64"/>
          <p:cNvSpPr>
            <a:spLocks noEditPoints="1"/>
          </p:cNvSpPr>
          <p:nvPr userDrawn="1"/>
        </p:nvSpPr>
        <p:spPr bwMode="black">
          <a:xfrm>
            <a:off x="7925674"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84" tIns="41142" rIns="82284" bIns="41142" numCol="1" anchor="t" anchorCtr="0" compatLnSpc="1">
            <a:prstTxWarp prst="textNoShape">
              <a:avLst/>
            </a:prstTxWarp>
          </a:bodyPr>
          <a:lstStyle/>
          <a:p>
            <a:pPr defTabSz="1218621"/>
            <a:endParaRPr lang="en-US" sz="1600">
              <a:solidFill>
                <a:srgbClr val="292929"/>
              </a:solidFill>
            </a:endParaRPr>
          </a:p>
        </p:txBody>
      </p:sp>
    </p:spTree>
    <p:extLst>
      <p:ext uri="{BB962C8B-B14F-4D97-AF65-F5344CB8AC3E}">
        <p14:creationId xmlns:p14="http://schemas.microsoft.com/office/powerpoint/2010/main" val="57445179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799" baseline="0">
                <a:solidFill>
                  <a:schemeClr val="bg1">
                    <a:alpha val="98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889618" y="5630475"/>
            <a:ext cx="4206384" cy="461665"/>
          </a:xfrm>
        </p:spPr>
        <p:txBody>
          <a:bodyPr>
            <a:noAutofit/>
          </a:bodyPr>
          <a:lstStyle>
            <a:lvl1pPr marL="0" indent="0" algn="l" defTabSz="914089"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45" indent="0" algn="ctr">
              <a:buNone/>
              <a:defRPr>
                <a:solidFill>
                  <a:schemeClr val="tx1">
                    <a:tint val="75000"/>
                  </a:schemeClr>
                </a:solidFill>
              </a:defRPr>
            </a:lvl2pPr>
            <a:lvl3pPr marL="914089" indent="0" algn="ctr">
              <a:buNone/>
              <a:defRPr>
                <a:solidFill>
                  <a:schemeClr val="tx1">
                    <a:tint val="75000"/>
                  </a:schemeClr>
                </a:solidFill>
              </a:defRPr>
            </a:lvl3pPr>
            <a:lvl4pPr marL="1371134" indent="0" algn="ctr">
              <a:buNone/>
              <a:defRPr>
                <a:solidFill>
                  <a:schemeClr val="tx1">
                    <a:tint val="75000"/>
                  </a:schemeClr>
                </a:solidFill>
              </a:defRPr>
            </a:lvl4pPr>
            <a:lvl5pPr marL="1828178" indent="0" algn="ctr">
              <a:buNone/>
              <a:defRPr>
                <a:solidFill>
                  <a:schemeClr val="tx1">
                    <a:tint val="75000"/>
                  </a:schemeClr>
                </a:solidFill>
              </a:defRPr>
            </a:lvl5pPr>
            <a:lvl6pPr marL="2285223" indent="0" algn="ctr">
              <a:buNone/>
              <a:defRPr>
                <a:solidFill>
                  <a:schemeClr val="tx1">
                    <a:tint val="75000"/>
                  </a:schemeClr>
                </a:solidFill>
              </a:defRPr>
            </a:lvl6pPr>
            <a:lvl7pPr marL="2742267" indent="0" algn="ctr">
              <a:buNone/>
              <a:defRPr>
                <a:solidFill>
                  <a:schemeClr val="tx1">
                    <a:tint val="75000"/>
                  </a:schemeClr>
                </a:solidFill>
              </a:defRPr>
            </a:lvl7pPr>
            <a:lvl8pPr marL="3199312" indent="0" algn="ctr">
              <a:buNone/>
              <a:defRPr>
                <a:solidFill>
                  <a:schemeClr val="tx1">
                    <a:tint val="75000"/>
                  </a:schemeClr>
                </a:solidFill>
              </a:defRPr>
            </a:lvl8pPr>
            <a:lvl9pPr marL="3656357"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598"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a:t>click to…</a:t>
            </a:r>
          </a:p>
        </p:txBody>
      </p:sp>
      <p:grpSp>
        <p:nvGrpSpPr>
          <p:cNvPr id="9" name="Group 8"/>
          <p:cNvGrpSpPr/>
          <p:nvPr userDrawn="1"/>
        </p:nvGrpSpPr>
        <p:grpSpPr>
          <a:xfrm>
            <a:off x="8885073"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621"/>
              <a:endParaRPr lang="en-US" sz="2399">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621"/>
              <a:endParaRPr lang="en-US" sz="2399">
                <a:solidFill>
                  <a:srgbClr val="292929"/>
                </a:solidFill>
              </a:endParaRPr>
            </a:p>
          </p:txBody>
        </p:sp>
      </p:grpSp>
    </p:spTree>
    <p:extLst>
      <p:ext uri="{BB962C8B-B14F-4D97-AF65-F5344CB8AC3E}">
        <p14:creationId xmlns:p14="http://schemas.microsoft.com/office/powerpoint/2010/main" val="510604081"/>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solidFill>
                  <a:schemeClr val="bg1"/>
                </a:solidFill>
              </a:defRPr>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solidFill>
                  <a:schemeClr val="bg1"/>
                </a:solidFill>
              </a:defRPr>
            </a:lvl1pPr>
          </a:lstStyle>
          <a:p>
            <a:fld id="{0459C166-16D3-4A25-A2F8-C51E0E346B22}" type="datetimeFigureOut">
              <a:rPr lang="en-US" smtClean="0"/>
              <a:pPr/>
              <a:t>12/16/2016</a:t>
            </a:fld>
            <a:endParaRPr lang="en-US"/>
          </a:p>
        </p:txBody>
      </p:sp>
      <p:sp>
        <p:nvSpPr>
          <p:cNvPr id="5" name="Footer Placeholder 4"/>
          <p:cNvSpPr>
            <a:spLocks noGrp="1"/>
          </p:cNvSpPr>
          <p:nvPr>
            <p:ph type="ftr" sz="quarter" idx="11"/>
          </p:nvPr>
        </p:nvSpPr>
        <p:spPr/>
        <p:txBody>
          <a:bodyPr/>
          <a:lstStyle>
            <a:lvl1pPr>
              <a:defRPr>
                <a:solidFill>
                  <a:schemeClr val="bg1"/>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59DE4316-4355-4038-9262-DF05D0694534}" type="slidenum">
              <a:rPr lang="en-US" smtClean="0"/>
              <a:pPr/>
              <a:t>‹#›</a:t>
            </a:fld>
            <a:endParaRPr lang="en-US"/>
          </a:p>
        </p:txBody>
      </p:sp>
    </p:spTree>
    <p:extLst>
      <p:ext uri="{BB962C8B-B14F-4D97-AF65-F5344CB8AC3E}">
        <p14:creationId xmlns:p14="http://schemas.microsoft.com/office/powerpoint/2010/main" val="355155796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3467676"/>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797"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a:t>Click to edit Master text styles</a:t>
            </a:r>
          </a:p>
        </p:txBody>
      </p:sp>
      <p:pic>
        <p:nvPicPr>
          <p:cNvPr id="2" name="图片 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300965" y="6205154"/>
            <a:ext cx="2505601" cy="576390"/>
          </a:xfrm>
          <a:prstGeom prst="rect">
            <a:avLst/>
          </a:prstGeom>
        </p:spPr>
      </p:pic>
    </p:spTree>
    <p:extLst>
      <p:ext uri="{BB962C8B-B14F-4D97-AF65-F5344CB8AC3E}">
        <p14:creationId xmlns:p14="http://schemas.microsoft.com/office/powerpoint/2010/main" val="1862897698"/>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randing">
    <p:bg>
      <p:bgRef idx="1001">
        <a:schemeClr val="bg1"/>
      </p:bgRef>
    </p:bg>
    <p:spTree>
      <p:nvGrpSpPr>
        <p:cNvPr id="1" name=""/>
        <p:cNvGrpSpPr/>
        <p:nvPr/>
      </p:nvGrpSpPr>
      <p:grpSpPr>
        <a:xfrm>
          <a:off x="0" y="0"/>
          <a:ext cx="0" cy="0"/>
          <a:chOff x="0" y="0"/>
          <a:chExt cx="0" cy="0"/>
        </a:xfrm>
      </p:grpSpPr>
      <p:grpSp>
        <p:nvGrpSpPr>
          <p:cNvPr id="4" name="Group 3"/>
          <p:cNvGrpSpPr>
            <a:grpSpLocks noChangeAspect="1"/>
          </p:cNvGrpSpPr>
          <p:nvPr userDrawn="1"/>
        </p:nvGrpSpPr>
        <p:grpSpPr>
          <a:xfrm>
            <a:off x="1724517" y="3169190"/>
            <a:ext cx="2436488" cy="519627"/>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55" tIns="44828" rIns="89655" bIns="44828" numCol="1" anchor="t" anchorCtr="0" compatLnSpc="1">
              <a:prstTxWarp prst="textNoShape">
                <a:avLst/>
              </a:prstTxWarp>
            </a:bodyPr>
            <a:lstStyle/>
            <a:p>
              <a:endParaRPr lang="en-US" sz="2352" dirty="0">
                <a:solidFill>
                  <a:srgbClr val="292929"/>
                </a:solidFill>
              </a:endParaRPr>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55" tIns="44828" rIns="89655" bIns="44828" numCol="1" anchor="t" anchorCtr="0" compatLnSpc="1">
              <a:prstTxWarp prst="textNoShape">
                <a:avLst/>
              </a:prstTxWarp>
            </a:bodyPr>
            <a:lstStyle/>
            <a:p>
              <a:endParaRPr lang="en-US" sz="2352" dirty="0">
                <a:solidFill>
                  <a:srgbClr val="292929"/>
                </a:solidFill>
              </a:endParaRPr>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55" tIns="44828" rIns="89655" bIns="44828" numCol="1" anchor="t" anchorCtr="0" compatLnSpc="1">
              <a:prstTxWarp prst="textNoShape">
                <a:avLst/>
              </a:prstTxWarp>
            </a:bodyPr>
            <a:lstStyle/>
            <a:p>
              <a:endParaRPr lang="en-US" sz="2352" dirty="0">
                <a:solidFill>
                  <a:srgbClr val="292929"/>
                </a:solidFill>
              </a:endParaRPr>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55" tIns="44828" rIns="89655" bIns="44828" numCol="1" anchor="t" anchorCtr="0" compatLnSpc="1">
              <a:prstTxWarp prst="textNoShape">
                <a:avLst/>
              </a:prstTxWarp>
            </a:bodyPr>
            <a:lstStyle/>
            <a:p>
              <a:endParaRPr lang="en-US" sz="2352" dirty="0">
                <a:solidFill>
                  <a:srgbClr val="292929"/>
                </a:solidFill>
              </a:endParaRPr>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55" tIns="44828" rIns="89655" bIns="44828" numCol="1" anchor="t" anchorCtr="0" compatLnSpc="1">
              <a:prstTxWarp prst="textNoShape">
                <a:avLst/>
              </a:prstTxWarp>
            </a:bodyPr>
            <a:lstStyle/>
            <a:p>
              <a:endParaRPr lang="en-US" sz="2352" dirty="0">
                <a:solidFill>
                  <a:srgbClr val="292929"/>
                </a:solidFill>
              </a:endParaRPr>
            </a:p>
          </p:txBody>
        </p:sp>
      </p:grpSp>
      <p:sp>
        <p:nvSpPr>
          <p:cNvPr id="10" name="Text Box 3"/>
          <p:cNvSpPr txBox="1">
            <a:spLocks noChangeArrowheads="1"/>
          </p:cNvSpPr>
          <p:nvPr userDrawn="1"/>
        </p:nvSpPr>
        <p:spPr bwMode="blackWhite">
          <a:xfrm>
            <a:off x="1527293" y="4024007"/>
            <a:ext cx="8927142" cy="720585"/>
          </a:xfrm>
          <a:prstGeom prst="rect">
            <a:avLst/>
          </a:prstGeom>
          <a:noFill/>
          <a:ln w="12700">
            <a:noFill/>
            <a:miter lim="800000"/>
            <a:headEnd type="none" w="sm" len="sm"/>
            <a:tailEnd type="none" w="sm" len="sm"/>
          </a:ln>
          <a:effectLst/>
        </p:spPr>
        <p:txBody>
          <a:bodyPr vert="horz" wrap="square" lIns="179263" tIns="143411" rIns="179263" bIns="143411" numCol="1" anchor="t" anchorCtr="0" compatLnSpc="1">
            <a:prstTxWarp prst="textNoShape">
              <a:avLst/>
            </a:prstTxWarp>
            <a:spAutoFit/>
          </a:bodyPr>
          <a:lstStyle/>
          <a:p>
            <a:pPr defTabSz="913836" eaLnBrk="0" hangingPunct="0"/>
            <a:r>
              <a:rPr lang="en-US" sz="700" dirty="0">
                <a:gradFill>
                  <a:gsLst>
                    <a:gs pos="0">
                      <a:srgbClr val="292929"/>
                    </a:gs>
                    <a:gs pos="100000">
                      <a:srgbClr val="292929"/>
                    </a:gs>
                  </a:gsLst>
                  <a:lin ang="5400000" scaled="0"/>
                </a:gradFill>
                <a:cs typeface="Segoe UI" pitchFamily="34" charset="0"/>
              </a:rPr>
              <a:t>© 201</a:t>
            </a:r>
            <a:r>
              <a:rPr lang="en-US" altLang="zh-CN" sz="700" dirty="0">
                <a:gradFill>
                  <a:gsLst>
                    <a:gs pos="0">
                      <a:srgbClr val="292929"/>
                    </a:gs>
                    <a:gs pos="100000">
                      <a:srgbClr val="292929"/>
                    </a:gs>
                  </a:gsLst>
                  <a:lin ang="5400000" scaled="0"/>
                </a:gradFill>
                <a:cs typeface="Segoe UI" pitchFamily="34" charset="0"/>
              </a:rPr>
              <a:t>6</a:t>
            </a:r>
            <a:r>
              <a:rPr lang="en-US" sz="700" dirty="0">
                <a:gradFill>
                  <a:gsLst>
                    <a:gs pos="0">
                      <a:srgbClr val="292929"/>
                    </a:gs>
                    <a:gs pos="100000">
                      <a:srgbClr val="292929"/>
                    </a:gs>
                  </a:gsLst>
                  <a:lin ang="5400000" scaled="0"/>
                </a:gradFill>
                <a:cs typeface="Segoe UI" pitchFamily="34" charset="0"/>
              </a:rPr>
              <a:t> Microsoft Corporation. All rights reserved. Microsoft, Windows, Windows Vista and other product names are or may be registered trademarks and/or trademarks in the U.S. and/or other countries.</a:t>
            </a:r>
          </a:p>
          <a:p>
            <a:pPr defTabSz="913836" eaLnBrk="0" hangingPunct="0"/>
            <a:r>
              <a:rPr lang="en-US" sz="700" dirty="0">
                <a:gradFill>
                  <a:gsLst>
                    <a:gs pos="0">
                      <a:srgbClr val="292929"/>
                    </a:gs>
                    <a:gs pos="100000">
                      <a:srgbClr val="292929"/>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48982255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519249" y="1447799"/>
            <a:ext cx="11151917" cy="2000548"/>
          </a:xfrm>
        </p:spPr>
        <p:txBody>
          <a:bodyPr/>
          <a:lstStyle>
            <a:lvl1pPr marL="460237" indent="-460237">
              <a:buClr>
                <a:srgbClr val="FFFFFF"/>
              </a:buClr>
              <a:buSzPct val="70000"/>
              <a:buFontTx/>
              <a:buBlip>
                <a:blip r:embed="rId2"/>
              </a:buBlip>
              <a:defRPr>
                <a:gradFill>
                  <a:gsLst>
                    <a:gs pos="0">
                      <a:srgbClr val="FFFFFF"/>
                    </a:gs>
                    <a:gs pos="86000">
                      <a:srgbClr val="FFFFFF"/>
                    </a:gs>
                  </a:gsLst>
                  <a:lin ang="5400000" scaled="0"/>
                </a:gradFill>
              </a:defRPr>
            </a:lvl1pPr>
            <a:lvl2pPr marL="855406" indent="-395169">
              <a:buClr>
                <a:srgbClr val="FFFFFF"/>
              </a:buClr>
              <a:buSzPct val="70000"/>
              <a:buFontTx/>
              <a:buBlip>
                <a:blip r:embed="rId2"/>
              </a:buBlip>
              <a:defRPr>
                <a:gradFill>
                  <a:gsLst>
                    <a:gs pos="0">
                      <a:srgbClr val="FFFFFF"/>
                    </a:gs>
                    <a:gs pos="86000">
                      <a:srgbClr val="FFFFFF"/>
                    </a:gs>
                  </a:gsLst>
                  <a:lin ang="5400000" scaled="0"/>
                </a:gradFill>
              </a:defRPr>
            </a:lvl2pPr>
            <a:lvl3pPr marL="1258510" indent="-403104">
              <a:buClr>
                <a:srgbClr val="FFFFFF"/>
              </a:buClr>
              <a:buSzPct val="70000"/>
              <a:buFontTx/>
              <a:buBlip>
                <a:blip r:embed="rId2"/>
              </a:buBlip>
              <a:defRPr>
                <a:gradFill>
                  <a:gsLst>
                    <a:gs pos="0">
                      <a:srgbClr val="FFFFFF"/>
                    </a:gs>
                    <a:gs pos="86000">
                      <a:srgbClr val="FFFFFF"/>
                    </a:gs>
                  </a:gsLst>
                  <a:lin ang="5400000" scaled="0"/>
                </a:gradFill>
              </a:defRPr>
            </a:lvl3pPr>
            <a:lvl4pPr marL="1604482" indent="-345971">
              <a:buClr>
                <a:srgbClr val="FFFFFF"/>
              </a:buClr>
              <a:buSzPct val="70000"/>
              <a:buFontTx/>
              <a:buBlip>
                <a:blip r:embed="rId2"/>
              </a:buBlip>
              <a:defRPr>
                <a:gradFill>
                  <a:gsLst>
                    <a:gs pos="0">
                      <a:srgbClr val="FFFFFF"/>
                    </a:gs>
                    <a:gs pos="86000">
                      <a:srgbClr val="FFFFFF"/>
                    </a:gs>
                  </a:gsLst>
                  <a:lin ang="5400000" scaled="0"/>
                </a:gradFill>
              </a:defRPr>
            </a:lvl4pPr>
            <a:lvl5pPr marL="1940931" indent="-336449">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62580168"/>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519249" y="1447799"/>
            <a:ext cx="11151917" cy="2000548"/>
          </a:xfrm>
        </p:spPr>
        <p:txBody>
          <a:bodyPr/>
          <a:lstStyle>
            <a:lvl1pPr marL="460237" indent="-460237">
              <a:buClr>
                <a:srgbClr val="FFFFFF"/>
              </a:buClr>
              <a:buSzPct val="70000"/>
              <a:buFontTx/>
              <a:buBlip>
                <a:blip r:embed="rId2"/>
              </a:buBlip>
              <a:defRPr>
                <a:gradFill>
                  <a:gsLst>
                    <a:gs pos="0">
                      <a:srgbClr val="FFFFFF"/>
                    </a:gs>
                    <a:gs pos="86000">
                      <a:srgbClr val="FFFFFF"/>
                    </a:gs>
                  </a:gsLst>
                  <a:lin ang="5400000" scaled="0"/>
                </a:gradFill>
              </a:defRPr>
            </a:lvl1pPr>
            <a:lvl2pPr marL="855406" indent="-395169">
              <a:buClr>
                <a:srgbClr val="FFFFFF"/>
              </a:buClr>
              <a:buSzPct val="70000"/>
              <a:buFontTx/>
              <a:buBlip>
                <a:blip r:embed="rId2"/>
              </a:buBlip>
              <a:defRPr>
                <a:gradFill>
                  <a:gsLst>
                    <a:gs pos="0">
                      <a:srgbClr val="FFFFFF"/>
                    </a:gs>
                    <a:gs pos="86000">
                      <a:srgbClr val="FFFFFF"/>
                    </a:gs>
                  </a:gsLst>
                  <a:lin ang="5400000" scaled="0"/>
                </a:gradFill>
              </a:defRPr>
            </a:lvl2pPr>
            <a:lvl3pPr marL="1258510" indent="-403104">
              <a:buClr>
                <a:srgbClr val="FFFFFF"/>
              </a:buClr>
              <a:buSzPct val="70000"/>
              <a:buFontTx/>
              <a:buBlip>
                <a:blip r:embed="rId2"/>
              </a:buBlip>
              <a:defRPr>
                <a:gradFill>
                  <a:gsLst>
                    <a:gs pos="0">
                      <a:srgbClr val="FFFFFF"/>
                    </a:gs>
                    <a:gs pos="86000">
                      <a:srgbClr val="FFFFFF"/>
                    </a:gs>
                  </a:gsLst>
                  <a:lin ang="5400000" scaled="0"/>
                </a:gradFill>
              </a:defRPr>
            </a:lvl3pPr>
            <a:lvl4pPr marL="1604482" indent="-345971">
              <a:buClr>
                <a:srgbClr val="FFFFFF"/>
              </a:buClr>
              <a:buSzPct val="70000"/>
              <a:buFontTx/>
              <a:buBlip>
                <a:blip r:embed="rId2"/>
              </a:buBlip>
              <a:defRPr>
                <a:gradFill>
                  <a:gsLst>
                    <a:gs pos="0">
                      <a:srgbClr val="FFFFFF"/>
                    </a:gs>
                    <a:gs pos="86000">
                      <a:srgbClr val="FFFFFF"/>
                    </a:gs>
                  </a:gsLst>
                  <a:lin ang="5400000" scaled="0"/>
                </a:gradFill>
              </a:defRPr>
            </a:lvl4pPr>
            <a:lvl5pPr marL="1940931" indent="-336449">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6"/>
          <p:cNvSpPr>
            <a:spLocks noGrp="1"/>
          </p:cNvSpPr>
          <p:nvPr>
            <p:ph type="body" sz="quarter" idx="11"/>
          </p:nvPr>
        </p:nvSpPr>
        <p:spPr>
          <a:xfrm>
            <a:off x="1" y="6238879"/>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a:t>Click to edit Master text styles</a:t>
            </a:r>
          </a:p>
        </p:txBody>
      </p:sp>
    </p:spTree>
    <p:extLst>
      <p:ext uri="{BB962C8B-B14F-4D97-AF65-F5344CB8AC3E}">
        <p14:creationId xmlns:p14="http://schemas.microsoft.com/office/powerpoint/2010/main" val="339931921"/>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3"/>
            <a:ext cx="11151917" cy="747897"/>
          </a:xfrm>
        </p:spPr>
        <p:txBody>
          <a:bodyPr/>
          <a:lstStyle>
            <a:lvl1pPr>
              <a:defRPr>
                <a:solidFill>
                  <a:schemeClr val="tx1">
                    <a:alpha val="99000"/>
                  </a:schemeClr>
                </a:solidFill>
              </a:defRPr>
            </a:lvl1pPr>
          </a:lstStyle>
          <a:p>
            <a:r>
              <a:rPr lang="en-US"/>
              <a:t>Click to edit Master title style</a:t>
            </a:r>
            <a:endParaRPr lang="en-US" dirty="0"/>
          </a:p>
        </p:txBody>
      </p:sp>
      <p:sp>
        <p:nvSpPr>
          <p:cNvPr id="5" name="Text Placeholder 4"/>
          <p:cNvSpPr>
            <a:spLocks noGrp="1"/>
          </p:cNvSpPr>
          <p:nvPr>
            <p:ph type="body" sz="quarter" idx="10"/>
          </p:nvPr>
        </p:nvSpPr>
        <p:spPr>
          <a:xfrm>
            <a:off x="519249" y="1447799"/>
            <a:ext cx="11151917" cy="2043636"/>
          </a:xfrm>
          <a:prstGeom prst="rect">
            <a:avLst/>
          </a:prstGeom>
        </p:spPr>
        <p:txBody>
          <a:bodyPr/>
          <a:lstStyle>
            <a:lvl1pPr marL="0" indent="0">
              <a:buFont typeface="Wingdings" pitchFamily="2" charset="2"/>
              <a:buNone/>
              <a:defRPr sz="3999">
                <a:solidFill>
                  <a:schemeClr val="tx1">
                    <a:alpha val="99000"/>
                  </a:schemeClr>
                </a:solidFill>
              </a:defRPr>
            </a:lvl1pPr>
            <a:lvl2pPr marL="284077" marR="0" indent="0" algn="l" defTabSz="914089" rtl="0" eaLnBrk="1" fontAlgn="auto" latinLnBrk="0" hangingPunct="1">
              <a:lnSpc>
                <a:spcPct val="90000"/>
              </a:lnSpc>
              <a:spcBef>
                <a:spcPct val="20000"/>
              </a:spcBef>
              <a:spcAft>
                <a:spcPts val="0"/>
              </a:spcAft>
              <a:buClrTx/>
              <a:buSzPct val="90000"/>
              <a:buFont typeface="Wingdings" pitchFamily="2" charset="2"/>
              <a:buNone/>
              <a:tabLst/>
              <a:defRPr lang="en-US" sz="2399" kern="1200" spc="0" baseline="0" dirty="0" smtClean="0">
                <a:solidFill>
                  <a:schemeClr val="tx1">
                    <a:alpha val="99000"/>
                  </a:schemeClr>
                </a:solidFill>
                <a:latin typeface="+mn-lt"/>
                <a:ea typeface="+mn-ea"/>
                <a:cs typeface="+mn-cs"/>
              </a:defRPr>
            </a:lvl2pPr>
            <a:lvl3pPr marL="517370" indent="0">
              <a:buFont typeface="Wingdings" pitchFamily="2" charset="2"/>
              <a:buNone/>
              <a:tabLst/>
              <a:defRPr>
                <a:solidFill>
                  <a:schemeClr val="tx1">
                    <a:alpha val="99000"/>
                  </a:schemeClr>
                </a:solidFill>
                <a:latin typeface="+mn-lt"/>
              </a:defRPr>
            </a:lvl3pPr>
            <a:lvl4pPr marL="741140" indent="0">
              <a:buFont typeface="Wingdings" pitchFamily="2" charset="2"/>
              <a:buNone/>
              <a:defRPr>
                <a:solidFill>
                  <a:schemeClr val="tx1">
                    <a:alpha val="99000"/>
                  </a:schemeClr>
                </a:solidFill>
                <a:latin typeface="+mn-lt"/>
              </a:defRPr>
            </a:lvl4pPr>
            <a:lvl5pPr marL="914126" indent="0">
              <a:buFont typeface="Wingdings" pitchFamily="2" charset="2"/>
              <a:buNone/>
              <a:tabLst/>
              <a:defRPr>
                <a:solidFill>
                  <a:schemeClr val="tx1">
                    <a:alpha val="99000"/>
                  </a:schemeClr>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8427567"/>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lide_Accent 3">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49" y="2109542"/>
            <a:ext cx="10240454" cy="997196"/>
          </a:xfrm>
        </p:spPr>
        <p:txBody>
          <a:bodyPr anchor="b" anchorCtr="0"/>
          <a:lstStyle>
            <a:lvl1pPr>
              <a:defRPr sz="7200" spc="-150" baseline="0"/>
            </a:lvl1pPr>
          </a:lstStyle>
          <a:p>
            <a:r>
              <a:rPr lang="en-US" dirty="0"/>
              <a:t>Click to edit title style</a:t>
            </a:r>
          </a:p>
        </p:txBody>
      </p:sp>
      <p:sp>
        <p:nvSpPr>
          <p:cNvPr id="5" name="Text Placeholder 4"/>
          <p:cNvSpPr>
            <a:spLocks noGrp="1"/>
          </p:cNvSpPr>
          <p:nvPr>
            <p:ph type="body" sz="quarter" idx="12" hasCustomPrompt="1"/>
          </p:nvPr>
        </p:nvSpPr>
        <p:spPr>
          <a:xfrm>
            <a:off x="978949" y="3425825"/>
            <a:ext cx="10240454" cy="498598"/>
          </a:xfr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a:t>Speaker Title</a:t>
            </a:r>
          </a:p>
        </p:txBody>
      </p:sp>
    </p:spTree>
    <p:extLst>
      <p:ext uri="{BB962C8B-B14F-4D97-AF65-F5344CB8AC3E}">
        <p14:creationId xmlns:p14="http://schemas.microsoft.com/office/powerpoint/2010/main" val="83130821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A4R Pitch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4311650"/>
          </a:xfrm>
          <a:prstGeom prst="rect">
            <a:avLst/>
          </a:prstGeom>
        </p:spPr>
      </p:pic>
      <p:sp>
        <p:nvSpPr>
          <p:cNvPr id="4" name="TextBox 3"/>
          <p:cNvSpPr txBox="1"/>
          <p:nvPr userDrawn="1"/>
        </p:nvSpPr>
        <p:spPr>
          <a:xfrm>
            <a:off x="376663" y="260594"/>
            <a:ext cx="7185672" cy="1526572"/>
          </a:xfrm>
          <a:prstGeom prst="rect">
            <a:avLst/>
          </a:prstGeom>
          <a:noFill/>
        </p:spPr>
        <p:txBody>
          <a:bodyPr wrap="square" lIns="0" tIns="0" rIns="0" bIns="0" rtlCol="0">
            <a:spAutoFit/>
          </a:bodyPr>
          <a:lstStyle/>
          <a:p>
            <a:r>
              <a:rPr lang="en-US" sz="4000" dirty="0">
                <a:solidFill>
                  <a:srgbClr val="FFFFFF"/>
                </a:solidFill>
                <a:latin typeface="Segoe UI Light" panose="020B0502040204020203" pitchFamily="34" charset="0"/>
              </a:rPr>
              <a:t>Microsoft Azure for Research </a:t>
            </a:r>
          </a:p>
          <a:p>
            <a:r>
              <a:rPr lang="en-US" sz="2400" dirty="0">
                <a:solidFill>
                  <a:srgbClr val="FFFFFF"/>
                </a:solidFill>
              </a:rPr>
              <a:t>Accelerate the Speed of Scientific Discovery </a:t>
            </a:r>
          </a:p>
          <a:p>
            <a:pPr>
              <a:lnSpc>
                <a:spcPct val="90000"/>
              </a:lnSpc>
              <a:spcBef>
                <a:spcPct val="20000"/>
              </a:spcBef>
              <a:buClr>
                <a:srgbClr val="4E90CD"/>
              </a:buClr>
              <a:buSzPct val="120000"/>
            </a:pPr>
            <a:endParaRPr lang="en-US" sz="3200" dirty="0" err="1">
              <a:solidFill>
                <a:srgbClr val="FFFFFF"/>
              </a:solidFill>
              <a:latin typeface="Segoe UI Light" pitchFamily="34" charset="0"/>
            </a:endParaRPr>
          </a:p>
        </p:txBody>
      </p:sp>
      <p:sp>
        <p:nvSpPr>
          <p:cNvPr id="5" name="Rectangle 4"/>
          <p:cNvSpPr/>
          <p:nvPr userDrawn="1"/>
        </p:nvSpPr>
        <p:spPr>
          <a:xfrm>
            <a:off x="279908" y="1455951"/>
            <a:ext cx="5800280" cy="917971"/>
          </a:xfrm>
          <a:prstGeom prst="rect">
            <a:avLst/>
          </a:prstGeom>
        </p:spPr>
        <p:txBody>
          <a:bodyPr wrap="square">
            <a:spAutoFit/>
          </a:bodyPr>
          <a:lstStyle/>
          <a:p>
            <a:r>
              <a:rPr lang="en-US" altLang="zh-CN" sz="2000" kern="1800" baseline="30000" dirty="0">
                <a:solidFill>
                  <a:srgbClr val="FFFFFF"/>
                </a:solidFill>
                <a:ea typeface="Segoe UI" panose="020B0502040204020203" pitchFamily="34" charset="0"/>
                <a:cs typeface="Segoe UI" panose="020B0502040204020203" pitchFamily="34" charset="0"/>
              </a:rPr>
              <a:t>Microsoft A</a:t>
            </a:r>
            <a:r>
              <a:rPr lang="en-US" sz="2000" kern="1800" baseline="30000" dirty="0">
                <a:solidFill>
                  <a:srgbClr val="FFFFFF"/>
                </a:solidFill>
                <a:ea typeface="Segoe UI" panose="020B0502040204020203" pitchFamily="34" charset="0"/>
                <a:cs typeface="Segoe UI" panose="020B0502040204020203" pitchFamily="34" charset="0"/>
              </a:rPr>
              <a:t>zure provides researchers with the power and scalability of cloud computing for collaboration, computation, and data-intensive processing. This open and flexible global cloud platform supports any language, tool, or framework. </a:t>
            </a:r>
            <a:r>
              <a:rPr lang="en-US" kern="1800" baseline="30000" dirty="0">
                <a:solidFill>
                  <a:srgbClr val="FFFFFF"/>
                </a:solidFill>
                <a:ea typeface="Segoe UI" panose="020B0502040204020203" pitchFamily="34" charset="0"/>
                <a:cs typeface="Segoe UI" panose="020B0502040204020203" pitchFamily="34" charset="0"/>
              </a:rPr>
              <a:t> </a:t>
            </a:r>
            <a:r>
              <a:rPr lang="en-US" kern="1600" baseline="30000" dirty="0">
                <a:solidFill>
                  <a:srgbClr val="FFFFFF"/>
                </a:solidFill>
                <a:ea typeface="Segoe UI" panose="020B0502040204020203" pitchFamily="34" charset="0"/>
                <a:cs typeface="Segoe UI" panose="020B0502040204020203" pitchFamily="34" charset="0"/>
              </a:rPr>
              <a:t> </a:t>
            </a:r>
          </a:p>
        </p:txBody>
      </p:sp>
      <p:sp>
        <p:nvSpPr>
          <p:cNvPr id="6" name="Rectangle 5"/>
          <p:cNvSpPr/>
          <p:nvPr userDrawn="1"/>
        </p:nvSpPr>
        <p:spPr>
          <a:xfrm>
            <a:off x="279908" y="4484641"/>
            <a:ext cx="5800280" cy="420628"/>
          </a:xfrm>
          <a:prstGeom prst="rect">
            <a:avLst/>
          </a:prstGeom>
        </p:spPr>
        <p:txBody>
          <a:bodyPr wrap="square">
            <a:spAutoFit/>
          </a:bodyPr>
          <a:lstStyle/>
          <a:p>
            <a:r>
              <a:rPr lang="en-US" sz="3200" baseline="30000" dirty="0">
                <a:solidFill>
                  <a:srgbClr val="C60651"/>
                </a:solidFill>
                <a:latin typeface="Segoe UI Semibold" panose="020B0702040204020203" pitchFamily="34" charset="0"/>
              </a:rPr>
              <a:t>The Microsoft Azure for Research program:</a:t>
            </a:r>
            <a:endParaRPr lang="en-US" sz="3200" baseline="30000" dirty="0">
              <a:solidFill>
                <a:srgbClr val="C60651"/>
              </a:solidFill>
              <a:latin typeface="Segoe UI Light" panose="020B0502040204020203" pitchFamily="34" charset="0"/>
            </a:endParaRPr>
          </a:p>
        </p:txBody>
      </p:sp>
      <p:sp>
        <p:nvSpPr>
          <p:cNvPr id="7" name="Rectangle 6"/>
          <p:cNvSpPr/>
          <p:nvPr userDrawn="1"/>
        </p:nvSpPr>
        <p:spPr>
          <a:xfrm>
            <a:off x="329336" y="4734289"/>
            <a:ext cx="5682266" cy="1195199"/>
          </a:xfrm>
          <a:prstGeom prst="rect">
            <a:avLst/>
          </a:prstGeom>
        </p:spPr>
        <p:txBody>
          <a:bodyPr wrap="square">
            <a:spAutoFit/>
          </a:bodyPr>
          <a:lstStyle/>
          <a:p>
            <a:r>
              <a:rPr lang="en-US" sz="2000" b="1" baseline="30000" dirty="0">
                <a:solidFill>
                  <a:srgbClr val="C60651"/>
                </a:solidFill>
              </a:rPr>
              <a:t>·</a:t>
            </a:r>
            <a:r>
              <a:rPr lang="en-US" sz="2000" baseline="30000" dirty="0">
                <a:solidFill>
                  <a:srgbClr val="C60651"/>
                </a:solidFill>
                <a:latin typeface="Segoe UI Light" panose="020B0502040204020203" pitchFamily="34" charset="0"/>
              </a:rPr>
              <a:t>  </a:t>
            </a:r>
            <a:r>
              <a:rPr lang="en-US" sz="2000" baseline="30000" dirty="0">
                <a:solidFill>
                  <a:srgbClr val="717073"/>
                </a:solidFill>
              </a:rPr>
              <a:t>Free access to Microsoft Azure cloud computing and storage  </a:t>
            </a:r>
            <a:r>
              <a:rPr lang="en-US" sz="2000" dirty="0">
                <a:solidFill>
                  <a:srgbClr val="717073"/>
                </a:solidFill>
              </a:rPr>
              <a:t>    </a:t>
            </a:r>
          </a:p>
          <a:p>
            <a:pPr>
              <a:spcAft>
                <a:spcPts val="600"/>
              </a:spcAft>
            </a:pPr>
            <a:r>
              <a:rPr lang="en-US" sz="2000" baseline="30000" dirty="0">
                <a:solidFill>
                  <a:srgbClr val="717073"/>
                </a:solidFill>
              </a:rPr>
              <a:t>   (submit proposals for </a:t>
            </a:r>
            <a:r>
              <a:rPr lang="en-US" altLang="zh-CN" sz="2000" baseline="30000" dirty="0">
                <a:solidFill>
                  <a:srgbClr val="717073"/>
                </a:solidFill>
              </a:rPr>
              <a:t>Microsoft </a:t>
            </a:r>
            <a:r>
              <a:rPr lang="en-US" sz="2000" baseline="30000" dirty="0">
                <a:solidFill>
                  <a:srgbClr val="717073"/>
                </a:solidFill>
              </a:rPr>
              <a:t>Azure Research Awards)</a:t>
            </a:r>
          </a:p>
          <a:p>
            <a:r>
              <a:rPr lang="en-US" sz="2000" b="1" baseline="30000" dirty="0">
                <a:solidFill>
                  <a:srgbClr val="C60651"/>
                </a:solidFill>
              </a:rPr>
              <a:t>·</a:t>
            </a:r>
            <a:r>
              <a:rPr lang="en-US" sz="2000" baseline="30000" dirty="0">
                <a:solidFill>
                  <a:srgbClr val="C60651"/>
                </a:solidFill>
              </a:rPr>
              <a:t>  </a:t>
            </a:r>
            <a:r>
              <a:rPr lang="en-US" altLang="zh-CN" sz="2000" baseline="30000" dirty="0">
                <a:solidFill>
                  <a:srgbClr val="717073"/>
                </a:solidFill>
              </a:rPr>
              <a:t>Microsoft </a:t>
            </a:r>
            <a:r>
              <a:rPr lang="en-US" sz="2000" baseline="30000" dirty="0">
                <a:solidFill>
                  <a:srgbClr val="717073"/>
                </a:solidFill>
              </a:rPr>
              <a:t>Azure for Research training classes </a:t>
            </a:r>
          </a:p>
          <a:p>
            <a:r>
              <a:rPr lang="en-US" sz="2000" b="1" baseline="30000" dirty="0">
                <a:solidFill>
                  <a:srgbClr val="C60651"/>
                </a:solidFill>
              </a:rPr>
              <a:t>·</a:t>
            </a:r>
            <a:r>
              <a:rPr lang="en-US" sz="2000" baseline="30000" dirty="0">
                <a:solidFill>
                  <a:srgbClr val="C60651"/>
                </a:solidFill>
              </a:rPr>
              <a:t>  </a:t>
            </a:r>
            <a:r>
              <a:rPr lang="en-US" sz="2000" baseline="30000" dirty="0">
                <a:solidFill>
                  <a:srgbClr val="717073"/>
                </a:solidFill>
              </a:rPr>
              <a:t>Support and technical resources</a:t>
            </a:r>
            <a:endParaRPr lang="en-US" sz="2000" dirty="0">
              <a:solidFill>
                <a:srgbClr val="292929"/>
              </a:solidFill>
            </a:endParaRPr>
          </a:p>
        </p:txBody>
      </p:sp>
      <p:sp>
        <p:nvSpPr>
          <p:cNvPr id="8" name="Rectangle 7"/>
          <p:cNvSpPr/>
          <p:nvPr userDrawn="1"/>
        </p:nvSpPr>
        <p:spPr>
          <a:xfrm>
            <a:off x="279908" y="6067160"/>
            <a:ext cx="11261967" cy="338554"/>
          </a:xfrm>
          <a:prstGeom prst="rect">
            <a:avLst/>
          </a:prstGeom>
        </p:spPr>
        <p:txBody>
          <a:bodyPr wrap="square">
            <a:spAutoFit/>
          </a:bodyPr>
          <a:lstStyle/>
          <a:p>
            <a:r>
              <a:rPr lang="en-US" sz="2400" baseline="30000" dirty="0">
                <a:solidFill>
                  <a:srgbClr val="717073"/>
                </a:solidFill>
              </a:rPr>
              <a:t>Apply the power of cloud computing to your computational and data challenges. Experiment at </a:t>
            </a:r>
            <a:r>
              <a:rPr lang="en-US" sz="2400" baseline="30000" dirty="0">
                <a:solidFill>
                  <a:srgbClr val="5191CD"/>
                </a:solidFill>
                <a:latin typeface="Segoe UI Semibold" panose="020B0702040204020203" pitchFamily="34" charset="0"/>
              </a:rPr>
              <a:t>azure4research.com.</a:t>
            </a:r>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986292" y="6532685"/>
            <a:ext cx="3205707" cy="325315"/>
          </a:xfrm>
          <a:prstGeom prst="rect">
            <a:avLst/>
          </a:prstGeom>
        </p:spPr>
      </p:pic>
      <p:pic>
        <p:nvPicPr>
          <p:cNvPr id="10" name="图片 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615626" y="3297217"/>
            <a:ext cx="2473200" cy="568936"/>
          </a:xfrm>
          <a:prstGeom prst="rect">
            <a:avLst/>
          </a:prstGeom>
        </p:spPr>
      </p:pic>
    </p:spTree>
    <p:extLst>
      <p:ext uri="{BB962C8B-B14F-4D97-AF65-F5344CB8AC3E}">
        <p14:creationId xmlns:p14="http://schemas.microsoft.com/office/powerpoint/2010/main" val="1309172605"/>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de (full page)">
    <p:bg>
      <p:bgPr>
        <a:solidFill>
          <a:schemeClr val="accent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156845"/>
            <a:ext cx="10515600" cy="721995"/>
          </a:xfrm>
        </p:spPr>
        <p:txBody>
          <a:bodyPr/>
          <a:lstStyle>
            <a:lvl1pPr>
              <a:defRPr>
                <a:solidFill>
                  <a:schemeClr val="bg1"/>
                </a:solidFill>
              </a:defRPr>
            </a:lvl1pPr>
          </a:lstStyle>
          <a:p>
            <a:r>
              <a:rPr lang="en-US"/>
              <a:t>Click to edit Master title style</a:t>
            </a:r>
          </a:p>
        </p:txBody>
      </p:sp>
      <p:sp>
        <p:nvSpPr>
          <p:cNvPr id="7" name="Content Placeholder 2"/>
          <p:cNvSpPr>
            <a:spLocks noGrp="1"/>
          </p:cNvSpPr>
          <p:nvPr>
            <p:ph idx="1"/>
          </p:nvPr>
        </p:nvSpPr>
        <p:spPr>
          <a:xfrm>
            <a:off x="838200" y="878840"/>
            <a:ext cx="10515600" cy="5770880"/>
          </a:xfrm>
          <a:solidFill>
            <a:schemeClr val="bg1">
              <a:lumMod val="95000"/>
            </a:schemeClr>
          </a:solidFill>
        </p:spPr>
        <p:txBody>
          <a:bodyPr anchor="ctr">
            <a:normAutofit/>
          </a:bodyPr>
          <a:lstStyle>
            <a:lvl1pPr marL="0" indent="0">
              <a:lnSpc>
                <a:spcPct val="90000"/>
              </a:lnSpc>
              <a:buNone/>
              <a:defRPr sz="1600">
                <a:latin typeface="Lucida Console" panose="020B0609040504020204" pitchFamily="49" charset="0"/>
              </a:defRPr>
            </a:lvl1pPr>
            <a:lvl2pPr marL="457200" indent="0">
              <a:lnSpc>
                <a:spcPct val="90000"/>
              </a:lnSpc>
              <a:buNone/>
              <a:defRPr sz="1600">
                <a:latin typeface="Lucida Console" panose="020B0609040504020204" pitchFamily="49" charset="0"/>
              </a:defRPr>
            </a:lvl2pPr>
            <a:lvl3pPr marL="914400" indent="0">
              <a:lnSpc>
                <a:spcPct val="90000"/>
              </a:lnSpc>
              <a:buNone/>
              <a:defRPr sz="1600">
                <a:latin typeface="Lucida Console" panose="020B0609040504020204" pitchFamily="49" charset="0"/>
              </a:defRPr>
            </a:lvl3pPr>
            <a:lvl4pPr marL="1371600" indent="0">
              <a:lnSpc>
                <a:spcPct val="90000"/>
              </a:lnSpc>
              <a:buNone/>
              <a:defRPr sz="1600">
                <a:latin typeface="Lucida Console" panose="020B0609040504020204" pitchFamily="49" charset="0"/>
              </a:defRPr>
            </a:lvl4pPr>
            <a:lvl5pPr marL="1828800" indent="0">
              <a:lnSpc>
                <a:spcPct val="90000"/>
              </a:lnSpc>
              <a:buNone/>
              <a:defRPr sz="1600">
                <a:latin typeface="Lucida Console" panose="020B0609040504020204" pitchFamily="49" charset="0"/>
              </a:defRPr>
            </a:lvl5pPr>
          </a:lstStyle>
          <a:p>
            <a:pPr lvl="0"/>
            <a:r>
              <a:rPr lang="en-US" noProof="1"/>
              <a:t>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extLst>
      <p:ext uri="{BB962C8B-B14F-4D97-AF65-F5344CB8AC3E}">
        <p14:creationId xmlns:p14="http://schemas.microsoft.com/office/powerpoint/2010/main" val="884552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sole output view">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721995"/>
          </a:xfrm>
        </p:spPr>
        <p:txBody>
          <a:bodyPr/>
          <a:lstStyle/>
          <a:p>
            <a:r>
              <a:rPr lang="en-US"/>
              <a:t>Click to edit Master title style</a:t>
            </a:r>
          </a:p>
        </p:txBody>
      </p:sp>
      <p:sp>
        <p:nvSpPr>
          <p:cNvPr id="7" name="Content Placeholder 2"/>
          <p:cNvSpPr>
            <a:spLocks noGrp="1"/>
          </p:cNvSpPr>
          <p:nvPr>
            <p:ph idx="1"/>
          </p:nvPr>
        </p:nvSpPr>
        <p:spPr>
          <a:xfrm>
            <a:off x="838200" y="1305560"/>
            <a:ext cx="10515600" cy="5344160"/>
          </a:xfrm>
          <a:solidFill>
            <a:schemeClr val="accent2">
              <a:lumMod val="50000"/>
            </a:schemeClr>
          </a:solidFill>
        </p:spPr>
        <p:txBody>
          <a:bodyPr anchor="ctr">
            <a:normAutofit/>
          </a:bodyPr>
          <a:lstStyle>
            <a:lvl1pPr marL="0" indent="0">
              <a:lnSpc>
                <a:spcPct val="50000"/>
              </a:lnSpc>
              <a:buNone/>
              <a:defRPr sz="1600">
                <a:solidFill>
                  <a:schemeClr val="bg1"/>
                </a:solidFill>
                <a:latin typeface="Consolas" panose="020B0609020204030204" pitchFamily="49" charset="0"/>
              </a:defRPr>
            </a:lvl1pPr>
            <a:lvl2pPr marL="457200" indent="0">
              <a:lnSpc>
                <a:spcPct val="50000"/>
              </a:lnSpc>
              <a:buNone/>
              <a:defRPr sz="1600">
                <a:solidFill>
                  <a:schemeClr val="bg1"/>
                </a:solidFill>
                <a:latin typeface="Consolas" panose="020B0609020204030204" pitchFamily="49" charset="0"/>
              </a:defRPr>
            </a:lvl2pPr>
            <a:lvl3pPr marL="914400" indent="0">
              <a:lnSpc>
                <a:spcPct val="50000"/>
              </a:lnSpc>
              <a:buNone/>
              <a:defRPr sz="1600">
                <a:solidFill>
                  <a:schemeClr val="bg1"/>
                </a:solidFill>
                <a:latin typeface="Consolas" panose="020B0609020204030204" pitchFamily="49" charset="0"/>
              </a:defRPr>
            </a:lvl3pPr>
            <a:lvl4pPr marL="1371600" indent="0">
              <a:lnSpc>
                <a:spcPct val="50000"/>
              </a:lnSpc>
              <a:buNone/>
              <a:defRPr sz="1600">
                <a:solidFill>
                  <a:schemeClr val="bg1"/>
                </a:solidFill>
                <a:latin typeface="Consolas" panose="020B0609020204030204" pitchFamily="49" charset="0"/>
              </a:defRPr>
            </a:lvl4pPr>
            <a:lvl5pPr marL="1828800" indent="0">
              <a:lnSpc>
                <a:spcPct val="50000"/>
              </a:lnSpc>
              <a:buNone/>
              <a:defRPr sz="1600">
                <a:solidFill>
                  <a:schemeClr val="bg1"/>
                </a:solidFill>
                <a:latin typeface="Consolas" panose="020B0609020204030204" pitchFamily="49" charset="0"/>
              </a:defRPr>
            </a:lvl5pPr>
          </a:lstStyle>
          <a:p>
            <a:pPr lvl="0"/>
            <a:r>
              <a:rPr lang="en-US" noProof="1"/>
              <a:t>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extLst>
      <p:ext uri="{BB962C8B-B14F-4D97-AF65-F5344CB8AC3E}">
        <p14:creationId xmlns:p14="http://schemas.microsoft.com/office/powerpoint/2010/main" val="10312766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de and Description">
    <p:bg>
      <p:bgPr>
        <a:solidFill>
          <a:schemeClr val="accent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42823" y="365125"/>
            <a:ext cx="11346611" cy="670045"/>
          </a:xfrm>
        </p:spPr>
        <p:txBody>
          <a:bodyPr/>
          <a:lstStyle>
            <a:lvl1pPr>
              <a:defRPr>
                <a:solidFill>
                  <a:schemeClr val="bg1"/>
                </a:solidFill>
              </a:defRPr>
            </a:lvl1pPr>
          </a:lstStyle>
          <a:p>
            <a:r>
              <a:rPr lang="en-US"/>
              <a:t>Click to edit Master title style</a:t>
            </a:r>
          </a:p>
        </p:txBody>
      </p:sp>
      <p:sp>
        <p:nvSpPr>
          <p:cNvPr id="3" name="Content Placeholder 2"/>
          <p:cNvSpPr>
            <a:spLocks noGrp="1"/>
          </p:cNvSpPr>
          <p:nvPr>
            <p:ph sz="half" idx="1"/>
          </p:nvPr>
        </p:nvSpPr>
        <p:spPr>
          <a:xfrm>
            <a:off x="442823" y="1167442"/>
            <a:ext cx="4019909" cy="5492149"/>
          </a:xfrm>
          <a:solidFill>
            <a:schemeClr val="bg1">
              <a:lumMod val="50000"/>
            </a:schemeClr>
          </a:solidFill>
        </p:spPr>
        <p:txBody>
          <a:bodyPr anchor="ctr"/>
          <a:lstStyle>
            <a:lvl1pPr>
              <a:defRPr sz="240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2"/>
          <p:cNvSpPr>
            <a:spLocks noGrp="1"/>
          </p:cNvSpPr>
          <p:nvPr>
            <p:ph idx="13"/>
          </p:nvPr>
        </p:nvSpPr>
        <p:spPr>
          <a:xfrm>
            <a:off x="4462732" y="1167442"/>
            <a:ext cx="7326702" cy="5492149"/>
          </a:xfrm>
          <a:solidFill>
            <a:schemeClr val="bg1">
              <a:lumMod val="95000"/>
            </a:schemeClr>
          </a:solidFill>
        </p:spPr>
        <p:txBody>
          <a:bodyPr anchor="ctr">
            <a:normAutofit/>
          </a:bodyPr>
          <a:lstStyle>
            <a:lvl1pPr marL="0" indent="0">
              <a:lnSpc>
                <a:spcPct val="90000"/>
              </a:lnSpc>
              <a:buNone/>
              <a:defRPr sz="1600">
                <a:latin typeface="Lucida Console" panose="020B0609040504020204" pitchFamily="49" charset="0"/>
              </a:defRPr>
            </a:lvl1pPr>
            <a:lvl2pPr marL="457200" indent="0">
              <a:lnSpc>
                <a:spcPct val="90000"/>
              </a:lnSpc>
              <a:buNone/>
              <a:defRPr sz="1600">
                <a:latin typeface="Lucida Console" panose="020B0609040504020204" pitchFamily="49" charset="0"/>
              </a:defRPr>
            </a:lvl2pPr>
            <a:lvl3pPr marL="914400" indent="0">
              <a:lnSpc>
                <a:spcPct val="90000"/>
              </a:lnSpc>
              <a:buNone/>
              <a:defRPr sz="1600">
                <a:latin typeface="Lucida Console" panose="020B0609040504020204" pitchFamily="49" charset="0"/>
              </a:defRPr>
            </a:lvl3pPr>
            <a:lvl4pPr marL="1371600" indent="0">
              <a:lnSpc>
                <a:spcPct val="90000"/>
              </a:lnSpc>
              <a:buNone/>
              <a:defRPr sz="1600">
                <a:latin typeface="Lucida Console" panose="020B0609040504020204" pitchFamily="49" charset="0"/>
              </a:defRPr>
            </a:lvl4pPr>
            <a:lvl5pPr marL="1828800" indent="0">
              <a:lnSpc>
                <a:spcPct val="90000"/>
              </a:lnSpc>
              <a:buNone/>
              <a:defRPr sz="1600">
                <a:latin typeface="Lucida Console" panose="020B0609040504020204" pitchFamily="49" charset="0"/>
              </a:defRPr>
            </a:lvl5pPr>
          </a:lstStyle>
          <a:p>
            <a:pPr lvl="0"/>
            <a:r>
              <a:rPr lang="en-US" noProof="1"/>
              <a:t>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extLst>
      <p:ext uri="{BB962C8B-B14F-4D97-AF65-F5344CB8AC3E}">
        <p14:creationId xmlns:p14="http://schemas.microsoft.com/office/powerpoint/2010/main" val="40966554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459C166-16D3-4A25-A2F8-C51E0E346B22}" type="datetimeFigureOut">
              <a:rPr lang="en-US" smtClean="0"/>
              <a:t>12/16/2016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9DE4316-4355-4038-9262-DF05D0694534}" type="slidenum">
              <a:rPr lang="en-US" smtClean="0"/>
              <a:t>‹#›</a:t>
            </a:fld>
            <a:endParaRPr lang="en-US"/>
          </a:p>
        </p:txBody>
      </p:sp>
    </p:spTree>
    <p:extLst>
      <p:ext uri="{BB962C8B-B14F-4D97-AF65-F5344CB8AC3E}">
        <p14:creationId xmlns:p14="http://schemas.microsoft.com/office/powerpoint/2010/main" val="16839153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459C166-16D3-4A25-A2F8-C51E0E346B22}" type="datetimeFigureOut">
              <a:rPr lang="en-US" smtClean="0"/>
              <a:t>12/16/2016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9DE4316-4355-4038-9262-DF05D0694534}" type="slidenum">
              <a:rPr lang="en-US" smtClean="0"/>
              <a:t>‹#›</a:t>
            </a:fld>
            <a:endParaRPr lang="en-US"/>
          </a:p>
        </p:txBody>
      </p:sp>
    </p:spTree>
    <p:extLst>
      <p:ext uri="{BB962C8B-B14F-4D97-AF65-F5344CB8AC3E}">
        <p14:creationId xmlns:p14="http://schemas.microsoft.com/office/powerpoint/2010/main" val="39572033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459C166-16D3-4A25-A2F8-C51E0E346B22}" type="datetimeFigureOut">
              <a:rPr lang="en-US" smtClean="0"/>
              <a:t>12/16/2016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9DE4316-4355-4038-9262-DF05D0694534}" type="slidenum">
              <a:rPr lang="en-US" smtClean="0"/>
              <a:t>‹#›</a:t>
            </a:fld>
            <a:endParaRPr lang="en-US"/>
          </a:p>
        </p:txBody>
      </p:sp>
    </p:spTree>
    <p:extLst>
      <p:ext uri="{BB962C8B-B14F-4D97-AF65-F5344CB8AC3E}">
        <p14:creationId xmlns:p14="http://schemas.microsoft.com/office/powerpoint/2010/main" val="22348540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slideLayout" Target="../slideLayouts/slideLayout28.xml"/><Relationship Id="rId18" Type="http://schemas.openxmlformats.org/officeDocument/2006/relationships/slideLayout" Target="../slideLayouts/slideLayout33.xml"/><Relationship Id="rId3" Type="http://schemas.openxmlformats.org/officeDocument/2006/relationships/slideLayout" Target="../slideLayouts/slideLayout18.xml"/><Relationship Id="rId21" Type="http://schemas.openxmlformats.org/officeDocument/2006/relationships/slideLayout" Target="../slideLayouts/slideLayout36.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17" Type="http://schemas.openxmlformats.org/officeDocument/2006/relationships/slideLayout" Target="../slideLayouts/slideLayout32.xml"/><Relationship Id="rId2" Type="http://schemas.openxmlformats.org/officeDocument/2006/relationships/slideLayout" Target="../slideLayouts/slideLayout17.xml"/><Relationship Id="rId16" Type="http://schemas.openxmlformats.org/officeDocument/2006/relationships/slideLayout" Target="../slideLayouts/slideLayout31.xml"/><Relationship Id="rId20" Type="http://schemas.openxmlformats.org/officeDocument/2006/relationships/slideLayout" Target="../slideLayouts/slideLayout35.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5" Type="http://schemas.openxmlformats.org/officeDocument/2006/relationships/slideLayout" Target="../slideLayouts/slideLayout30.xml"/><Relationship Id="rId10" Type="http://schemas.openxmlformats.org/officeDocument/2006/relationships/slideLayout" Target="../slideLayouts/slideLayout25.xml"/><Relationship Id="rId19" Type="http://schemas.openxmlformats.org/officeDocument/2006/relationships/slideLayout" Target="../slideLayouts/slideLayout34.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slideLayout" Target="../slideLayouts/slideLayout29.xml"/><Relationship Id="rId2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459C166-16D3-4A25-A2F8-C51E0E346B22}" type="datetimeFigureOut">
              <a:rPr lang="en-US" smtClean="0"/>
              <a:t>12/16/2016</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9DE4316-4355-4038-9262-DF05D0694534}" type="slidenum">
              <a:rPr lang="en-US" smtClean="0"/>
              <a:t>‹#›</a:t>
            </a:fld>
            <a:endParaRPr lang="en-US"/>
          </a:p>
        </p:txBody>
      </p:sp>
      <p:grpSp>
        <p:nvGrpSpPr>
          <p:cNvPr id="14" name="Group 13"/>
          <p:cNvGrpSpPr/>
          <p:nvPr userDrawn="1"/>
        </p:nvGrpSpPr>
        <p:grpSpPr>
          <a:xfrm>
            <a:off x="12324441" y="0"/>
            <a:ext cx="324759" cy="1594934"/>
            <a:chOff x="-934359" y="-699584"/>
            <a:chExt cx="5181599" cy="4782997"/>
          </a:xfrm>
        </p:grpSpPr>
        <p:sp>
          <p:nvSpPr>
            <p:cNvPr id="7" name="Rectangle 6"/>
            <p:cNvSpPr/>
            <p:nvPr userDrawn="1"/>
          </p:nvSpPr>
          <p:spPr>
            <a:xfrm>
              <a:off x="-934357" y="-699584"/>
              <a:ext cx="5181597" cy="69958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8" name="Rectangle 7"/>
            <p:cNvSpPr/>
            <p:nvPr userDrawn="1"/>
          </p:nvSpPr>
          <p:spPr>
            <a:xfrm>
              <a:off x="-934359" y="2046895"/>
              <a:ext cx="5181598" cy="684025"/>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9" name="Rectangle 8"/>
            <p:cNvSpPr/>
            <p:nvPr userDrawn="1"/>
          </p:nvSpPr>
          <p:spPr>
            <a:xfrm>
              <a:off x="-934359" y="3399388"/>
              <a:ext cx="5181598" cy="684025"/>
            </a:xfrm>
            <a:prstGeom prst="rect">
              <a:avLst/>
            </a:prstGeom>
            <a:solidFill>
              <a:srgbClr val="2358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0" name="Rectangle 9"/>
            <p:cNvSpPr/>
            <p:nvPr userDrawn="1"/>
          </p:nvSpPr>
          <p:spPr>
            <a:xfrm>
              <a:off x="-934358" y="0"/>
              <a:ext cx="5181597" cy="68402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1" name="Rectangle 10"/>
            <p:cNvSpPr/>
            <p:nvPr userDrawn="1"/>
          </p:nvSpPr>
          <p:spPr>
            <a:xfrm>
              <a:off x="-934359" y="1383610"/>
              <a:ext cx="5181597" cy="69958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2" name="Rectangle 11"/>
            <p:cNvSpPr/>
            <p:nvPr userDrawn="1"/>
          </p:nvSpPr>
          <p:spPr>
            <a:xfrm>
              <a:off x="-934359" y="2715363"/>
              <a:ext cx="5181598" cy="68402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3" name="Rectangle 12"/>
            <p:cNvSpPr/>
            <p:nvPr userDrawn="1"/>
          </p:nvSpPr>
          <p:spPr>
            <a:xfrm>
              <a:off x="-934359" y="684026"/>
              <a:ext cx="5181597" cy="699584"/>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grpSp>
    </p:spTree>
    <p:extLst>
      <p:ext uri="{BB962C8B-B14F-4D97-AF65-F5344CB8AC3E}">
        <p14:creationId xmlns:p14="http://schemas.microsoft.com/office/powerpoint/2010/main" val="17964199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0" r:id="rId4"/>
    <p:sldLayoutId id="2147483662" r:id="rId5"/>
    <p:sldLayoutId id="214748366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85"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9" y="228603"/>
            <a:ext cx="11151917" cy="747897"/>
          </a:xfrm>
          <a:prstGeom prst="rect">
            <a:avLst/>
          </a:prstGeom>
        </p:spPr>
        <p:txBody>
          <a:bodyPr vert="horz" wrap="square" lIns="0" tIns="0" rIns="0" bIns="0" rtlCol="0" anchor="t">
            <a:spAutoFit/>
          </a:bodyPr>
          <a:lstStyle/>
          <a:p>
            <a:r>
              <a:rPr lang="en-US"/>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90334002"/>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 id="2147483677" r:id="rId14"/>
    <p:sldLayoutId id="2147483678" r:id="rId15"/>
    <p:sldLayoutId id="2147483679" r:id="rId16"/>
    <p:sldLayoutId id="2147483680" r:id="rId17"/>
    <p:sldLayoutId id="2147483681" r:id="rId18"/>
    <p:sldLayoutId id="2147483682" r:id="rId19"/>
    <p:sldLayoutId id="2147483683" r:id="rId20"/>
    <p:sldLayoutId id="2147483684" r:id="rId21"/>
  </p:sldLayoutIdLst>
  <p:transition>
    <p:fade/>
  </p:transition>
  <p:txStyles>
    <p:titleStyle>
      <a:lvl1pPr algn="l" defTabSz="914089" rtl="0" eaLnBrk="1" latinLnBrk="0" hangingPunct="1">
        <a:lnSpc>
          <a:spcPct val="90000"/>
        </a:lnSpc>
        <a:spcBef>
          <a:spcPct val="0"/>
        </a:spcBef>
        <a:buNone/>
        <a:defRPr lang="en-US" sz="5398"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237" indent="-460237" algn="l" defTabSz="914089" rtl="0" eaLnBrk="1" latinLnBrk="0" hangingPunct="1">
        <a:lnSpc>
          <a:spcPct val="90000"/>
        </a:lnSpc>
        <a:spcBef>
          <a:spcPct val="20000"/>
        </a:spcBef>
        <a:buSzPct val="80000"/>
        <a:buFont typeface="Arial" pitchFamily="34" charset="0"/>
        <a:buChar char="•"/>
        <a:defRPr sz="3199" kern="1200">
          <a:gradFill>
            <a:gsLst>
              <a:gs pos="0">
                <a:srgbClr val="595959"/>
              </a:gs>
              <a:gs pos="86000">
                <a:srgbClr val="595959"/>
              </a:gs>
            </a:gsLst>
            <a:lin ang="5400000" scaled="0"/>
          </a:gradFill>
          <a:latin typeface="+mn-lt"/>
          <a:ea typeface="+mn-ea"/>
          <a:cs typeface="+mn-cs"/>
        </a:defRPr>
      </a:lvl1pPr>
      <a:lvl2pPr marL="855406" indent="-395169" algn="l" defTabSz="914089" rtl="0" eaLnBrk="1" latinLnBrk="0" hangingPunct="1">
        <a:lnSpc>
          <a:spcPct val="90000"/>
        </a:lnSpc>
        <a:spcBef>
          <a:spcPct val="20000"/>
        </a:spcBef>
        <a:buSzPct val="80000"/>
        <a:buFont typeface="Arial" pitchFamily="34" charset="0"/>
        <a:buChar char="•"/>
        <a:defRPr sz="2799" kern="1200">
          <a:gradFill>
            <a:gsLst>
              <a:gs pos="0">
                <a:srgbClr val="595959"/>
              </a:gs>
              <a:gs pos="86000">
                <a:srgbClr val="595959"/>
              </a:gs>
            </a:gsLst>
            <a:lin ang="5400000" scaled="0"/>
          </a:gradFill>
          <a:latin typeface="+mn-lt"/>
          <a:ea typeface="+mn-ea"/>
          <a:cs typeface="+mn-cs"/>
        </a:defRPr>
      </a:lvl2pPr>
      <a:lvl3pPr marL="1258510" indent="-403104" algn="l" defTabSz="914089" rtl="0" eaLnBrk="1" latinLnBrk="0" hangingPunct="1">
        <a:lnSpc>
          <a:spcPct val="90000"/>
        </a:lnSpc>
        <a:spcBef>
          <a:spcPct val="20000"/>
        </a:spcBef>
        <a:buSzPct val="80000"/>
        <a:buFont typeface="Arial" pitchFamily="34" charset="0"/>
        <a:buChar char="•"/>
        <a:defRPr sz="2399" kern="1200">
          <a:gradFill>
            <a:gsLst>
              <a:gs pos="0">
                <a:srgbClr val="595959"/>
              </a:gs>
              <a:gs pos="86000">
                <a:srgbClr val="595959"/>
              </a:gs>
            </a:gsLst>
            <a:lin ang="5400000" scaled="0"/>
          </a:gradFill>
          <a:latin typeface="+mn-lt"/>
          <a:ea typeface="+mn-ea"/>
          <a:cs typeface="+mn-cs"/>
        </a:defRPr>
      </a:lvl3pPr>
      <a:lvl4pPr marL="1604482" indent="-345971" algn="l" defTabSz="914089" rtl="0" eaLnBrk="1" latinLnBrk="0" hangingPunct="1">
        <a:lnSpc>
          <a:spcPct val="90000"/>
        </a:lnSpc>
        <a:spcBef>
          <a:spcPct val="20000"/>
        </a:spcBef>
        <a:buSzPct val="80000"/>
        <a:buFont typeface="Arial" pitchFamily="34" charset="0"/>
        <a:buChar char="•"/>
        <a:defRPr sz="1999" kern="1200">
          <a:gradFill>
            <a:gsLst>
              <a:gs pos="0">
                <a:srgbClr val="595959"/>
              </a:gs>
              <a:gs pos="86000">
                <a:srgbClr val="595959"/>
              </a:gs>
            </a:gsLst>
            <a:lin ang="5400000" scaled="0"/>
          </a:gradFill>
          <a:latin typeface="+mn-lt"/>
          <a:ea typeface="+mn-ea"/>
          <a:cs typeface="+mn-cs"/>
        </a:defRPr>
      </a:lvl4pPr>
      <a:lvl5pPr marL="1940931" indent="-336449" algn="l" defTabSz="914089" rtl="0" eaLnBrk="1" latinLnBrk="0" hangingPunct="1">
        <a:lnSpc>
          <a:spcPct val="90000"/>
        </a:lnSpc>
        <a:spcBef>
          <a:spcPct val="20000"/>
        </a:spcBef>
        <a:buSzPct val="80000"/>
        <a:buFont typeface="Arial" pitchFamily="34" charset="0"/>
        <a:buChar char="•"/>
        <a:defRPr sz="1999" kern="1200">
          <a:gradFill>
            <a:gsLst>
              <a:gs pos="0">
                <a:srgbClr val="595959"/>
              </a:gs>
              <a:gs pos="86000">
                <a:srgbClr val="595959"/>
              </a:gs>
            </a:gsLst>
            <a:lin ang="5400000" scaled="0"/>
          </a:gradFill>
          <a:latin typeface="+mn-lt"/>
          <a:ea typeface="+mn-ea"/>
          <a:cs typeface="+mn-cs"/>
        </a:defRPr>
      </a:lvl5pPr>
      <a:lvl6pPr marL="2513745"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2970789"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27834"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884879"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14089" rtl="0" eaLnBrk="1" latinLnBrk="0" hangingPunct="1">
        <a:defRPr sz="1799" kern="1200">
          <a:solidFill>
            <a:schemeClr val="tx1"/>
          </a:solidFill>
          <a:latin typeface="+mn-lt"/>
          <a:ea typeface="+mn-ea"/>
          <a:cs typeface="+mn-cs"/>
        </a:defRPr>
      </a:lvl1pPr>
      <a:lvl2pPr marL="457045" algn="l" defTabSz="914089" rtl="0" eaLnBrk="1" latinLnBrk="0" hangingPunct="1">
        <a:defRPr sz="1799" kern="1200">
          <a:solidFill>
            <a:schemeClr val="tx1"/>
          </a:solidFill>
          <a:latin typeface="+mn-lt"/>
          <a:ea typeface="+mn-ea"/>
          <a:cs typeface="+mn-cs"/>
        </a:defRPr>
      </a:lvl2pPr>
      <a:lvl3pPr marL="914089" algn="l" defTabSz="914089" rtl="0" eaLnBrk="1" latinLnBrk="0" hangingPunct="1">
        <a:defRPr sz="1799" kern="1200">
          <a:solidFill>
            <a:schemeClr val="tx1"/>
          </a:solidFill>
          <a:latin typeface="+mn-lt"/>
          <a:ea typeface="+mn-ea"/>
          <a:cs typeface="+mn-cs"/>
        </a:defRPr>
      </a:lvl3pPr>
      <a:lvl4pPr marL="1371134" algn="l" defTabSz="914089" rtl="0" eaLnBrk="1" latinLnBrk="0" hangingPunct="1">
        <a:defRPr sz="1799" kern="1200">
          <a:solidFill>
            <a:schemeClr val="tx1"/>
          </a:solidFill>
          <a:latin typeface="+mn-lt"/>
          <a:ea typeface="+mn-ea"/>
          <a:cs typeface="+mn-cs"/>
        </a:defRPr>
      </a:lvl4pPr>
      <a:lvl5pPr marL="1828178" algn="l" defTabSz="914089" rtl="0" eaLnBrk="1" latinLnBrk="0" hangingPunct="1">
        <a:defRPr sz="1799" kern="1200">
          <a:solidFill>
            <a:schemeClr val="tx1"/>
          </a:solidFill>
          <a:latin typeface="+mn-lt"/>
          <a:ea typeface="+mn-ea"/>
          <a:cs typeface="+mn-cs"/>
        </a:defRPr>
      </a:lvl5pPr>
      <a:lvl6pPr marL="2285223" algn="l" defTabSz="914089" rtl="0" eaLnBrk="1" latinLnBrk="0" hangingPunct="1">
        <a:defRPr sz="1799" kern="1200">
          <a:solidFill>
            <a:schemeClr val="tx1"/>
          </a:solidFill>
          <a:latin typeface="+mn-lt"/>
          <a:ea typeface="+mn-ea"/>
          <a:cs typeface="+mn-cs"/>
        </a:defRPr>
      </a:lvl6pPr>
      <a:lvl7pPr marL="2742267" algn="l" defTabSz="914089" rtl="0" eaLnBrk="1" latinLnBrk="0" hangingPunct="1">
        <a:defRPr sz="1799" kern="1200">
          <a:solidFill>
            <a:schemeClr val="tx1"/>
          </a:solidFill>
          <a:latin typeface="+mn-lt"/>
          <a:ea typeface="+mn-ea"/>
          <a:cs typeface="+mn-cs"/>
        </a:defRPr>
      </a:lvl7pPr>
      <a:lvl8pPr marL="3199312" algn="l" defTabSz="914089" rtl="0" eaLnBrk="1" latinLnBrk="0" hangingPunct="1">
        <a:defRPr sz="1799" kern="1200">
          <a:solidFill>
            <a:schemeClr val="tx1"/>
          </a:solidFill>
          <a:latin typeface="+mn-lt"/>
          <a:ea typeface="+mn-ea"/>
          <a:cs typeface="+mn-cs"/>
        </a:defRPr>
      </a:lvl8pPr>
      <a:lvl9pPr marL="3656357" algn="l" defTabSz="914089" rtl="0" eaLnBrk="1" latinLnBrk="0" hangingPunct="1">
        <a:defRPr sz="17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15.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9.png"/><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9.png"/><Relationship Id="rId1" Type="http://schemas.openxmlformats.org/officeDocument/2006/relationships/slideLayout" Target="../slideLayouts/slideLayout15.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7000"/>
                    </a14:imgEffect>
                  </a14:imgLayer>
                </a14:imgProps>
              </a:ext>
            </a:extLst>
          </a:blip>
          <a:srcRect/>
          <a:stretch>
            <a:fillRect t="-17000" b="-17000"/>
          </a:stretch>
        </a:blipFill>
        <a:effectLst/>
      </p:bgPr>
    </p:bg>
    <p:spTree>
      <p:nvGrpSpPr>
        <p:cNvPr id="1" name=""/>
        <p:cNvGrpSpPr/>
        <p:nvPr/>
      </p:nvGrpSpPr>
      <p:grpSpPr>
        <a:xfrm>
          <a:off x="0" y="0"/>
          <a:ext cx="0" cy="0"/>
          <a:chOff x="0" y="0"/>
          <a:chExt cx="0" cy="0"/>
        </a:xfrm>
      </p:grpSpPr>
      <p:sp>
        <p:nvSpPr>
          <p:cNvPr id="5" name="Title 1"/>
          <p:cNvSpPr txBox="1">
            <a:spLocks/>
          </p:cNvSpPr>
          <p:nvPr/>
        </p:nvSpPr>
        <p:spPr>
          <a:xfrm>
            <a:off x="1524000" y="1122363"/>
            <a:ext cx="9144000" cy="2387600"/>
          </a:xfrm>
          <a:prstGeom prst="rect">
            <a:avLst/>
          </a:prstGeom>
        </p:spPr>
        <p:txBody>
          <a:bodyPr vert="horz" lIns="91440" tIns="45720" rIns="91440" bIns="45720" rtlCol="0" anchor="b">
            <a:normAutofit fontScale="97500" lnSpcReduction="10000"/>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ctr"/>
            <a:r>
              <a:rPr lang="en-US" dirty="0" smtClean="0">
                <a:solidFill>
                  <a:schemeClr val="bg1"/>
                </a:solidFill>
                <a:effectLst>
                  <a:outerShdw blurRad="38100" dist="38100" dir="2700000" algn="tl">
                    <a:srgbClr val="000000">
                      <a:alpha val="43137"/>
                    </a:srgbClr>
                  </a:outerShdw>
                </a:effectLst>
              </a:rPr>
              <a:t>High-Performance </a:t>
            </a:r>
            <a:r>
              <a:rPr lang="en-US" dirty="0">
                <a:solidFill>
                  <a:schemeClr val="bg1"/>
                </a:solidFill>
                <a:effectLst>
                  <a:outerShdw blurRad="38100" dist="38100" dir="2700000" algn="tl">
                    <a:srgbClr val="000000">
                      <a:alpha val="43137"/>
                    </a:srgbClr>
                  </a:outerShdw>
                </a:effectLst>
              </a:rPr>
              <a:t>Computing </a:t>
            </a:r>
            <a:r>
              <a:rPr lang="en-US" dirty="0" smtClean="0">
                <a:solidFill>
                  <a:schemeClr val="bg1"/>
                </a:solidFill>
                <a:effectLst>
                  <a:outerShdw blurRad="38100" dist="38100" dir="2700000" algn="tl">
                    <a:srgbClr val="000000">
                      <a:alpha val="43137"/>
                    </a:srgbClr>
                  </a:outerShdw>
                </a:effectLst>
              </a:rPr>
              <a:t>(HPC) and Scaling in Azure</a:t>
            </a:r>
            <a:endParaRPr lang="en-US" dirty="0">
              <a:solidFill>
                <a:schemeClr val="bg1"/>
              </a:solidFill>
              <a:effectLst>
                <a:outerShdw blurRad="38100" dist="38100" dir="2700000" algn="tl">
                  <a:srgbClr val="000000">
                    <a:alpha val="43137"/>
                  </a:srgbClr>
                </a:outerShdw>
              </a:effectLst>
            </a:endParaRPr>
          </a:p>
        </p:txBody>
      </p:sp>
      <p:sp>
        <p:nvSpPr>
          <p:cNvPr id="6" name="Subtitle 2"/>
          <p:cNvSpPr txBox="1">
            <a:spLocks/>
          </p:cNvSpPr>
          <p:nvPr/>
        </p:nvSpPr>
        <p:spPr>
          <a:xfrm>
            <a:off x="1524000" y="3568442"/>
            <a:ext cx="9144000" cy="165576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US" dirty="0">
              <a:solidFill>
                <a:srgbClr val="FFFF00"/>
              </a:solidFill>
              <a:effectLst>
                <a:outerShdw blurRad="38100" dist="38100" dir="2700000" algn="tl">
                  <a:srgbClr val="000000">
                    <a:alpha val="43137"/>
                  </a:srgbClr>
                </a:outerShdw>
              </a:effectLst>
            </a:endParaRPr>
          </a:p>
          <a:p>
            <a:pPr marL="0" indent="0" algn="ctr">
              <a:buNone/>
            </a:pPr>
            <a:r>
              <a:rPr lang="en-US" dirty="0">
                <a:solidFill>
                  <a:srgbClr val="FFFF00"/>
                </a:solidFill>
                <a:effectLst>
                  <a:outerShdw blurRad="38100" dist="38100" dir="2700000" algn="tl">
                    <a:srgbClr val="000000">
                      <a:alpha val="43137"/>
                    </a:srgbClr>
                  </a:outerShdw>
                </a:effectLst>
              </a:rPr>
              <a:t>[ Instructor Name ]</a:t>
            </a:r>
          </a:p>
          <a:p>
            <a:pPr marL="0" indent="0" algn="ctr">
              <a:buNone/>
            </a:pPr>
            <a:r>
              <a:rPr lang="en-US" dirty="0">
                <a:solidFill>
                  <a:srgbClr val="FFFF00"/>
                </a:solidFill>
                <a:effectLst>
                  <a:outerShdw blurRad="38100" dist="38100" dir="2700000" algn="tl">
                    <a:srgbClr val="000000">
                      <a:alpha val="43137"/>
                    </a:srgbClr>
                  </a:outerShdw>
                </a:effectLst>
              </a:rPr>
              <a:t>[ Instructor E-mail ]</a:t>
            </a:r>
          </a:p>
        </p:txBody>
      </p:sp>
    </p:spTree>
    <p:extLst>
      <p:ext uri="{BB962C8B-B14F-4D97-AF65-F5344CB8AC3E}">
        <p14:creationId xmlns:p14="http://schemas.microsoft.com/office/powerpoint/2010/main" val="1053217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SLURM</a:t>
            </a:r>
            <a:endParaRPr lang="en-US" dirty="0"/>
          </a:p>
        </p:txBody>
      </p:sp>
      <p:sp>
        <p:nvSpPr>
          <p:cNvPr id="3" name="Content Placeholder 2"/>
          <p:cNvSpPr>
            <a:spLocks noGrp="1"/>
          </p:cNvSpPr>
          <p:nvPr>
            <p:ph idx="1"/>
          </p:nvPr>
        </p:nvSpPr>
        <p:spPr>
          <a:xfrm>
            <a:off x="838200" y="2147777"/>
            <a:ext cx="10515600" cy="4029739"/>
          </a:xfrm>
        </p:spPr>
        <p:txBody>
          <a:bodyPr>
            <a:normAutofit fontScale="92500" lnSpcReduction="20000"/>
          </a:bodyPr>
          <a:lstStyle/>
          <a:p>
            <a:r>
              <a:rPr lang="en-US" dirty="0" smtClean="0"/>
              <a:t>SLURM </a:t>
            </a:r>
            <a:r>
              <a:rPr lang="en-US" dirty="0"/>
              <a:t>Workload Manager </a:t>
            </a:r>
            <a:r>
              <a:rPr lang="en-US" dirty="0" smtClean="0"/>
              <a:t>used </a:t>
            </a:r>
            <a:r>
              <a:rPr lang="en-US" dirty="0"/>
              <a:t>to be known by the </a:t>
            </a:r>
            <a:r>
              <a:rPr lang="en-US" dirty="0" smtClean="0"/>
              <a:t>acronym </a:t>
            </a:r>
            <a:r>
              <a:rPr lang="en-US" b="1" dirty="0"/>
              <a:t>S</a:t>
            </a:r>
            <a:r>
              <a:rPr lang="en-US" dirty="0"/>
              <a:t>imple </a:t>
            </a:r>
            <a:r>
              <a:rPr lang="en-US" b="1" dirty="0"/>
              <a:t>L</a:t>
            </a:r>
            <a:r>
              <a:rPr lang="en-US" dirty="0"/>
              <a:t>inux Utility for </a:t>
            </a:r>
            <a:r>
              <a:rPr lang="en-US" b="1" dirty="0"/>
              <a:t>R</a:t>
            </a:r>
            <a:r>
              <a:rPr lang="en-US" dirty="0"/>
              <a:t>esource </a:t>
            </a:r>
            <a:r>
              <a:rPr lang="en-US" b="1" dirty="0" smtClean="0"/>
              <a:t>M</a:t>
            </a:r>
            <a:r>
              <a:rPr lang="en-US" dirty="0" smtClean="0"/>
              <a:t>anagement</a:t>
            </a:r>
            <a:endParaRPr lang="en-US" dirty="0"/>
          </a:p>
          <a:p>
            <a:r>
              <a:rPr lang="en-US" dirty="0" smtClean="0"/>
              <a:t>SLURM </a:t>
            </a:r>
            <a:r>
              <a:rPr lang="en-US" dirty="0"/>
              <a:t>is an </a:t>
            </a:r>
            <a:r>
              <a:rPr lang="en-US" dirty="0" smtClean="0"/>
              <a:t>open-source </a:t>
            </a:r>
            <a:r>
              <a:rPr lang="en-US" dirty="0"/>
              <a:t>project designed to manage workloads on Linux HPC </a:t>
            </a:r>
            <a:r>
              <a:rPr lang="en-US" dirty="0" smtClean="0"/>
              <a:t>clusters</a:t>
            </a:r>
            <a:endParaRPr lang="en-US" dirty="0"/>
          </a:p>
          <a:p>
            <a:r>
              <a:rPr lang="en-US" dirty="0"/>
              <a:t>Most of the world’s fastest supercomputers use </a:t>
            </a:r>
            <a:r>
              <a:rPr lang="en-US" dirty="0" smtClean="0"/>
              <a:t>SLURM </a:t>
            </a:r>
            <a:r>
              <a:rPr lang="en-US" dirty="0"/>
              <a:t>to manage </a:t>
            </a:r>
            <a:r>
              <a:rPr lang="en-US" dirty="0" smtClean="0"/>
              <a:t>workloads</a:t>
            </a:r>
            <a:endParaRPr lang="en-US" dirty="0"/>
          </a:p>
          <a:p>
            <a:r>
              <a:rPr lang="en-US" dirty="0" smtClean="0"/>
              <a:t>SLURM </a:t>
            </a:r>
            <a:r>
              <a:rPr lang="en-US" dirty="0"/>
              <a:t>is fault tolerant, dynamically scalable, and highly configurable based on the </a:t>
            </a:r>
            <a:r>
              <a:rPr lang="en-US" dirty="0" smtClean="0"/>
              <a:t>workloads</a:t>
            </a:r>
            <a:endParaRPr lang="en-US" dirty="0"/>
          </a:p>
          <a:p>
            <a:endParaRPr lang="en-US" dirty="0"/>
          </a:p>
          <a:p>
            <a:pPr marL="0" indent="0" algn="ctr">
              <a:buNone/>
            </a:pPr>
            <a:r>
              <a:rPr lang="en-US" sz="4800" u="sng" dirty="0">
                <a:solidFill>
                  <a:schemeClr val="accent2"/>
                </a:solidFill>
              </a:rPr>
              <a:t>https://slurm.schedmd.com/</a:t>
            </a:r>
          </a:p>
        </p:txBody>
      </p:sp>
      <p:pic>
        <p:nvPicPr>
          <p:cNvPr id="4098" name="Picture 2" descr="Slurm Workload Manager.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415868" y="338426"/>
            <a:ext cx="1503769" cy="13789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2227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SLURM on Azure</a:t>
            </a:r>
            <a:endParaRPr lang="en-US" dirty="0"/>
          </a:p>
        </p:txBody>
      </p:sp>
      <p:sp>
        <p:nvSpPr>
          <p:cNvPr id="3" name="Content Placeholder 2"/>
          <p:cNvSpPr>
            <a:spLocks noGrp="1"/>
          </p:cNvSpPr>
          <p:nvPr>
            <p:ph idx="1"/>
          </p:nvPr>
        </p:nvSpPr>
        <p:spPr>
          <a:xfrm>
            <a:off x="838200" y="1956391"/>
            <a:ext cx="10515600" cy="4029739"/>
          </a:xfrm>
        </p:spPr>
        <p:txBody>
          <a:bodyPr>
            <a:normAutofit/>
          </a:bodyPr>
          <a:lstStyle/>
          <a:p>
            <a:r>
              <a:rPr lang="en-US" dirty="0"/>
              <a:t>Microsoft Azure offers a </a:t>
            </a:r>
            <a:r>
              <a:rPr lang="en-US" dirty="0" smtClean="0"/>
              <a:t>deployment </a:t>
            </a:r>
            <a:r>
              <a:rPr lang="en-US" dirty="0" smtClean="0"/>
              <a:t>template </a:t>
            </a:r>
            <a:r>
              <a:rPr lang="en-US" dirty="0"/>
              <a:t>that builds </a:t>
            </a:r>
            <a:r>
              <a:rPr lang="en-US" dirty="0" smtClean="0"/>
              <a:t>SLURM HPC </a:t>
            </a:r>
            <a:r>
              <a:rPr lang="en-US" dirty="0"/>
              <a:t>clusters </a:t>
            </a:r>
            <a:r>
              <a:rPr lang="en-US" dirty="0" smtClean="0"/>
              <a:t>in </a:t>
            </a:r>
            <a:r>
              <a:rPr lang="en-US" dirty="0"/>
              <a:t>the </a:t>
            </a:r>
            <a:r>
              <a:rPr lang="en-US" dirty="0" smtClean="0"/>
              <a:t>cloud</a:t>
            </a:r>
            <a:endParaRPr lang="en-US" dirty="0"/>
          </a:p>
          <a:p>
            <a:r>
              <a:rPr lang="en-US" dirty="0" smtClean="0"/>
              <a:t>Azure-based SLURM </a:t>
            </a:r>
            <a:r>
              <a:rPr lang="en-US" dirty="0"/>
              <a:t>clusters are ad-hoc, meaning they can be created, used, and destroyed as needed. One simply pays for the resource utilization without the need to buy, build, and configure </a:t>
            </a:r>
            <a:r>
              <a:rPr lang="en-US" dirty="0" smtClean="0"/>
              <a:t>hardware </a:t>
            </a:r>
            <a:r>
              <a:rPr lang="en-US" dirty="0" smtClean="0"/>
              <a:t>clusters, </a:t>
            </a:r>
            <a:r>
              <a:rPr lang="en-US" dirty="0"/>
              <a:t>which </a:t>
            </a:r>
            <a:r>
              <a:rPr lang="en-US" dirty="0" smtClean="0"/>
              <a:t>is both time-consuming and </a:t>
            </a:r>
            <a:r>
              <a:rPr lang="en-US" dirty="0" smtClean="0"/>
              <a:t>expensive</a:t>
            </a:r>
            <a:endParaRPr lang="en-US" dirty="0"/>
          </a:p>
        </p:txBody>
      </p:sp>
      <p:pic>
        <p:nvPicPr>
          <p:cNvPr id="5" name="Picture 2" descr="Slurm Workload Manager.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59123" y="4956501"/>
            <a:ext cx="1503769" cy="137896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89920" y="5208060"/>
            <a:ext cx="3810000" cy="1181100"/>
          </a:xfrm>
          <a:prstGeom prst="rect">
            <a:avLst/>
          </a:prstGeom>
        </p:spPr>
      </p:pic>
      <p:sp>
        <p:nvSpPr>
          <p:cNvPr id="11" name="TextBox 10"/>
          <p:cNvSpPr txBox="1"/>
          <p:nvPr/>
        </p:nvSpPr>
        <p:spPr>
          <a:xfrm>
            <a:off x="4616303" y="4861151"/>
            <a:ext cx="1479697" cy="1569660"/>
          </a:xfrm>
          <a:prstGeom prst="rect">
            <a:avLst/>
          </a:prstGeom>
          <a:noFill/>
        </p:spPr>
        <p:txBody>
          <a:bodyPr wrap="square" rtlCol="0">
            <a:spAutoFit/>
          </a:bodyPr>
          <a:lstStyle/>
          <a:p>
            <a:pPr algn="ctr"/>
            <a:r>
              <a:rPr lang="en-US" sz="9600" dirty="0"/>
              <a:t>+</a:t>
            </a:r>
          </a:p>
        </p:txBody>
      </p:sp>
    </p:spTree>
    <p:extLst>
      <p:ext uri="{BB962C8B-B14F-4D97-AF65-F5344CB8AC3E}">
        <p14:creationId xmlns:p14="http://schemas.microsoft.com/office/powerpoint/2010/main" val="35931972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70323710"/>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838200" y="365125"/>
            <a:ext cx="105156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bg1"/>
                </a:solidFill>
                <a:latin typeface="+mj-lt"/>
                <a:ea typeface="+mj-ea"/>
                <a:cs typeface="+mj-cs"/>
              </a:defRPr>
            </a:lvl1pPr>
          </a:lstStyle>
          <a:p>
            <a:pPr algn="l"/>
            <a:r>
              <a:rPr lang="en-US" dirty="0"/>
              <a:t>Agenda</a:t>
            </a:r>
          </a:p>
        </p:txBody>
      </p:sp>
      <p:sp>
        <p:nvSpPr>
          <p:cNvPr id="7" name="Content Placeholder 6"/>
          <p:cNvSpPr txBox="1">
            <a:spLocks/>
          </p:cNvSpPr>
          <p:nvPr/>
        </p:nvSpPr>
        <p:spPr>
          <a:xfrm>
            <a:off x="838200" y="1825625"/>
            <a:ext cx="10515600" cy="435133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742950" indent="-742950" algn="l">
              <a:buFont typeface="+mj-lt"/>
              <a:buAutoNum type="arabicParenR"/>
            </a:pPr>
            <a:r>
              <a:rPr lang="en-GB" sz="4400" dirty="0" smtClean="0"/>
              <a:t>High-Performance Computing and Scaling Up versus Scaling Out</a:t>
            </a:r>
            <a:endParaRPr lang="en-GB" sz="4400" dirty="0"/>
          </a:p>
          <a:p>
            <a:pPr marL="742950" indent="-742950" algn="l">
              <a:buFont typeface="+mj-lt"/>
              <a:buAutoNum type="arabicParenR"/>
            </a:pPr>
            <a:r>
              <a:rPr lang="en-GB" sz="4400" dirty="0" smtClean="0"/>
              <a:t>Simple Linux Utility for Resource Management (SLURM)</a:t>
            </a:r>
            <a:endParaRPr lang="en-GB" sz="4400" dirty="0"/>
          </a:p>
        </p:txBody>
      </p:sp>
    </p:spTree>
    <p:extLst>
      <p:ext uri="{BB962C8B-B14F-4D97-AF65-F5344CB8AC3E}">
        <p14:creationId xmlns:p14="http://schemas.microsoft.com/office/powerpoint/2010/main" val="24121887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brightnessContrast bright="-57000"/>
                    </a14:imgEffect>
                  </a14:imgLayer>
                </a14:imgProps>
              </a:ext>
            </a:extLst>
          </a:blip>
          <a:srcRect/>
          <a:stretch>
            <a:fillRect t="-17000" b="-17000"/>
          </a:stretch>
        </a:blipFill>
        <a:effectLst/>
      </p:bgPr>
    </p:bg>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pPr algn="ctr"/>
            <a:r>
              <a:rPr lang="en-GB" dirty="0" smtClean="0">
                <a:solidFill>
                  <a:schemeClr val="bg1"/>
                </a:solidFill>
                <a:effectLst>
                  <a:outerShdw blurRad="38100" dist="38100" dir="2700000" algn="tl">
                    <a:srgbClr val="000000">
                      <a:alpha val="43137"/>
                    </a:srgbClr>
                  </a:outerShdw>
                </a:effectLst>
              </a:rPr>
              <a:t>High-Performance Computing</a:t>
            </a:r>
            <a:endParaRPr lang="en-GB"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23003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3409" y="216269"/>
            <a:ext cx="10515600" cy="1325563"/>
          </a:xfrm>
        </p:spPr>
        <p:txBody>
          <a:bodyPr/>
          <a:lstStyle/>
          <a:p>
            <a:r>
              <a:rPr lang="en-US" dirty="0" smtClean="0"/>
              <a:t>High-Performance </a:t>
            </a:r>
            <a:r>
              <a:rPr lang="en-US" dirty="0"/>
              <a:t>Computing (HPC)</a:t>
            </a:r>
          </a:p>
        </p:txBody>
      </p:sp>
      <p:sp>
        <p:nvSpPr>
          <p:cNvPr id="5" name="Content Placeholder 4"/>
          <p:cNvSpPr>
            <a:spLocks noGrp="1"/>
          </p:cNvSpPr>
          <p:nvPr>
            <p:ph idx="1"/>
          </p:nvPr>
        </p:nvSpPr>
        <p:spPr>
          <a:xfrm>
            <a:off x="1519126" y="1974481"/>
            <a:ext cx="7984165" cy="3767101"/>
          </a:xfrm>
        </p:spPr>
        <p:txBody>
          <a:bodyPr>
            <a:normAutofit lnSpcReduction="10000"/>
          </a:bodyPr>
          <a:lstStyle/>
          <a:p>
            <a:pPr marL="0" indent="0">
              <a:buNone/>
            </a:pPr>
            <a:r>
              <a:rPr lang="en-US" b="1" dirty="0">
                <a:solidFill>
                  <a:srgbClr val="235888"/>
                </a:solidFill>
                <a:latin typeface="Courier New" panose="02070309020205020404" pitchFamily="49" charset="0"/>
                <a:cs typeface="Courier New" panose="02070309020205020404" pitchFamily="49" charset="0"/>
              </a:rPr>
              <a:t>“</a:t>
            </a:r>
            <a:r>
              <a:rPr lang="en-US" b="1" dirty="0" smtClean="0">
                <a:solidFill>
                  <a:srgbClr val="235888"/>
                </a:solidFill>
                <a:latin typeface="Courier New" panose="02070309020205020404" pitchFamily="49" charset="0"/>
                <a:cs typeface="Courier New" panose="02070309020205020404" pitchFamily="49" charset="0"/>
              </a:rPr>
              <a:t>High-Performance </a:t>
            </a:r>
            <a:r>
              <a:rPr lang="en-US" b="1" dirty="0">
                <a:solidFill>
                  <a:srgbClr val="235888"/>
                </a:solidFill>
                <a:latin typeface="Courier New" panose="02070309020205020404" pitchFamily="49" charset="0"/>
                <a:cs typeface="Courier New" panose="02070309020205020404" pitchFamily="49" charset="0"/>
              </a:rPr>
              <a:t>Computing most generally refers to the practice of aggregating computing power in a way that delivers much higher performance than one could get out of a typical desktop computer or workstation in order to solve large problems in science, engineering, or business.”</a:t>
            </a:r>
          </a:p>
          <a:p>
            <a:pPr marL="0" indent="0" algn="r">
              <a:buNone/>
            </a:pPr>
            <a:r>
              <a:rPr lang="en-US" b="1" dirty="0">
                <a:latin typeface="Courier New" panose="02070309020205020404" pitchFamily="49" charset="0"/>
                <a:cs typeface="Courier New" panose="02070309020205020404" pitchFamily="49" charset="0"/>
              </a:rPr>
              <a:t>					--Inside HPC</a:t>
            </a:r>
          </a:p>
        </p:txBody>
      </p:sp>
    </p:spTree>
    <p:extLst>
      <p:ext uri="{BB962C8B-B14F-4D97-AF65-F5344CB8AC3E}">
        <p14:creationId xmlns:p14="http://schemas.microsoft.com/office/powerpoint/2010/main" val="31334257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HPC Clusters</a:t>
            </a:r>
          </a:p>
        </p:txBody>
      </p:sp>
      <p:sp>
        <p:nvSpPr>
          <p:cNvPr id="13" name="TextBox 12"/>
          <p:cNvSpPr txBox="1"/>
          <p:nvPr/>
        </p:nvSpPr>
        <p:spPr>
          <a:xfrm>
            <a:off x="407278" y="1913972"/>
            <a:ext cx="6131745" cy="3539430"/>
          </a:xfrm>
          <a:prstGeom prst="rect">
            <a:avLst/>
          </a:prstGeom>
          <a:noFill/>
        </p:spPr>
        <p:txBody>
          <a:bodyPr wrap="square" rtlCol="0">
            <a:spAutoFit/>
          </a:bodyPr>
          <a:lstStyle/>
          <a:p>
            <a:pPr marL="571500" indent="-571500">
              <a:buFont typeface="Arial" panose="020B0604020202020204" pitchFamily="34" charset="0"/>
              <a:buChar char="•"/>
            </a:pPr>
            <a:r>
              <a:rPr lang="en-US" sz="2800" dirty="0"/>
              <a:t>HPC </a:t>
            </a:r>
            <a:r>
              <a:rPr lang="en-US" sz="2800" dirty="0" smtClean="0"/>
              <a:t>typically involves </a:t>
            </a:r>
            <a:r>
              <a:rPr lang="en-US" sz="2800" b="1" dirty="0" smtClean="0"/>
              <a:t>clusters</a:t>
            </a:r>
            <a:r>
              <a:rPr lang="en-US" sz="2800" dirty="0" smtClean="0"/>
              <a:t> </a:t>
            </a:r>
            <a:r>
              <a:rPr lang="en-US" sz="2800" dirty="0"/>
              <a:t>of computers interconnected by a high speed </a:t>
            </a:r>
            <a:r>
              <a:rPr lang="en-US" sz="2800" dirty="0" smtClean="0"/>
              <a:t>network</a:t>
            </a:r>
            <a:endParaRPr lang="en-US" sz="2800" dirty="0"/>
          </a:p>
          <a:p>
            <a:pPr marL="571500" indent="-571500">
              <a:buFont typeface="Arial" panose="020B0604020202020204" pitchFamily="34" charset="0"/>
              <a:buChar char="•"/>
            </a:pPr>
            <a:r>
              <a:rPr lang="en-US" sz="2800" dirty="0"/>
              <a:t>A single computer </a:t>
            </a:r>
            <a:r>
              <a:rPr lang="en-US" sz="2800" dirty="0" smtClean="0"/>
              <a:t>in </a:t>
            </a:r>
            <a:r>
              <a:rPr lang="en-US" sz="2800" dirty="0"/>
              <a:t>the cluster is called a </a:t>
            </a:r>
            <a:r>
              <a:rPr lang="en-US" sz="2800" b="1" dirty="0" smtClean="0"/>
              <a:t>node</a:t>
            </a:r>
            <a:endParaRPr lang="en-US" sz="2800" dirty="0"/>
          </a:p>
          <a:p>
            <a:pPr marL="571500" indent="-571500">
              <a:buFont typeface="Arial" panose="020B0604020202020204" pitchFamily="34" charset="0"/>
              <a:buChar char="•"/>
            </a:pPr>
            <a:r>
              <a:rPr lang="en-US" sz="2800" b="1" dirty="0"/>
              <a:t>Workloads </a:t>
            </a:r>
            <a:r>
              <a:rPr lang="en-US" sz="2800" dirty="0"/>
              <a:t>are managed by </a:t>
            </a:r>
            <a:r>
              <a:rPr lang="en-US" sz="2800" b="1" dirty="0"/>
              <a:t>master</a:t>
            </a:r>
            <a:r>
              <a:rPr lang="en-US" sz="2800" dirty="0"/>
              <a:t> nodes that distribute workloads across </a:t>
            </a:r>
            <a:r>
              <a:rPr lang="en-US" sz="2800" b="1" dirty="0"/>
              <a:t>worker</a:t>
            </a:r>
            <a:r>
              <a:rPr lang="en-US" sz="2800" dirty="0"/>
              <a:t> nodes</a:t>
            </a:r>
            <a:endParaRPr lang="en-US" sz="2800" b="1" dirty="0"/>
          </a:p>
        </p:txBody>
      </p:sp>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52722" y="1251651"/>
            <a:ext cx="2657475" cy="4886325"/>
          </a:xfrm>
          <a:prstGeom prst="rect">
            <a:avLst/>
          </a:prstGeom>
        </p:spPr>
      </p:pic>
    </p:spTree>
    <p:extLst>
      <p:ext uri="{BB962C8B-B14F-4D97-AF65-F5344CB8AC3E}">
        <p14:creationId xmlns:p14="http://schemas.microsoft.com/office/powerpoint/2010/main" val="761081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Vertical Scaling</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240234" y="515634"/>
            <a:ext cx="2966484" cy="6040560"/>
          </a:xfr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06155" y="3965944"/>
            <a:ext cx="745054" cy="745054"/>
          </a:xfrm>
          <a:prstGeom prst="rect">
            <a:avLst/>
          </a:prstGeom>
          <a:noFill/>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23476" y="3965944"/>
            <a:ext cx="745054" cy="745054"/>
          </a:xfrm>
          <a:prstGeom prst="rect">
            <a:avLst/>
          </a:prstGeom>
          <a:noFill/>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11398" y="1706426"/>
            <a:ext cx="633022" cy="633022"/>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726327" y="1706426"/>
            <a:ext cx="633022" cy="633022"/>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06155" y="3145636"/>
            <a:ext cx="745054" cy="745054"/>
          </a:xfrm>
          <a:prstGeom prst="rect">
            <a:avLst/>
          </a:prstGeom>
          <a:noFill/>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23476" y="3145636"/>
            <a:ext cx="745054" cy="745054"/>
          </a:xfrm>
          <a:prstGeom prst="rect">
            <a:avLst/>
          </a:prstGeom>
          <a:noFill/>
        </p:spPr>
      </p:pic>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11398" y="2414702"/>
            <a:ext cx="633022" cy="633022"/>
          </a:xfrm>
          <a:prstGeom prst="rect">
            <a:avLst/>
          </a:prstGeom>
        </p:spPr>
      </p:pic>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726327" y="2414702"/>
            <a:ext cx="633022" cy="633022"/>
          </a:xfrm>
          <a:prstGeom prst="rect">
            <a:avLst/>
          </a:prstGeom>
        </p:spPr>
      </p:pic>
      <p:sp>
        <p:nvSpPr>
          <p:cNvPr id="13" name="TextBox 12"/>
          <p:cNvSpPr txBox="1"/>
          <p:nvPr/>
        </p:nvSpPr>
        <p:spPr>
          <a:xfrm>
            <a:off x="949537" y="2498650"/>
            <a:ext cx="6496493" cy="2308324"/>
          </a:xfrm>
          <a:prstGeom prst="rect">
            <a:avLst/>
          </a:prstGeom>
          <a:noFill/>
        </p:spPr>
        <p:txBody>
          <a:bodyPr wrap="square" rtlCol="0">
            <a:spAutoFit/>
          </a:bodyPr>
          <a:lstStyle/>
          <a:p>
            <a:pPr algn="ctr"/>
            <a:r>
              <a:rPr lang="en-US" sz="3600" b="1" dirty="0"/>
              <a:t>Vertical Scaling </a:t>
            </a:r>
            <a:r>
              <a:rPr lang="en-US" sz="3600" dirty="0"/>
              <a:t>or “Scaling Up” means aggregating more computing resources into a single </a:t>
            </a:r>
            <a:r>
              <a:rPr lang="en-US" sz="3600" dirty="0" smtClean="0"/>
              <a:t>node</a:t>
            </a:r>
            <a:endParaRPr lang="en-US" sz="3600" dirty="0"/>
          </a:p>
        </p:txBody>
      </p:sp>
    </p:spTree>
    <p:extLst>
      <p:ext uri="{BB962C8B-B14F-4D97-AF65-F5344CB8AC3E}">
        <p14:creationId xmlns:p14="http://schemas.microsoft.com/office/powerpoint/2010/main" val="33825488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Horizontal Scaling</a:t>
            </a:r>
          </a:p>
        </p:txBody>
      </p:sp>
      <p:sp>
        <p:nvSpPr>
          <p:cNvPr id="13" name="TextBox 12"/>
          <p:cNvSpPr txBox="1"/>
          <p:nvPr/>
        </p:nvSpPr>
        <p:spPr>
          <a:xfrm>
            <a:off x="949537" y="2498650"/>
            <a:ext cx="4111561" cy="2862322"/>
          </a:xfrm>
          <a:prstGeom prst="rect">
            <a:avLst/>
          </a:prstGeom>
          <a:noFill/>
        </p:spPr>
        <p:txBody>
          <a:bodyPr wrap="square" rtlCol="0">
            <a:spAutoFit/>
          </a:bodyPr>
          <a:lstStyle/>
          <a:p>
            <a:pPr algn="ctr"/>
            <a:r>
              <a:rPr lang="en-US" sz="3600" b="1" dirty="0"/>
              <a:t>Horizontal Scaling</a:t>
            </a:r>
            <a:r>
              <a:rPr lang="en-US" sz="3600" dirty="0"/>
              <a:t> </a:t>
            </a:r>
            <a:r>
              <a:rPr lang="en-US" sz="3600" dirty="0" smtClean="0"/>
              <a:t>or "Scaling </a:t>
            </a:r>
            <a:r>
              <a:rPr lang="en-US" sz="3600" dirty="0"/>
              <a:t>O</a:t>
            </a:r>
            <a:r>
              <a:rPr lang="en-US" sz="3600" dirty="0" smtClean="0"/>
              <a:t>ut"</a:t>
            </a:r>
            <a:r>
              <a:rPr lang="en-US" sz="3600" b="1" dirty="0" smtClean="0"/>
              <a:t> </a:t>
            </a:r>
            <a:r>
              <a:rPr lang="en-US" sz="3600" dirty="0" smtClean="0"/>
              <a:t>means </a:t>
            </a:r>
            <a:r>
              <a:rPr lang="en-US" sz="3600" dirty="0"/>
              <a:t>adding more nodes to a cluster</a:t>
            </a:r>
          </a:p>
        </p:txBody>
      </p:sp>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463" y="2796368"/>
            <a:ext cx="841189" cy="1712887"/>
          </a:xfrm>
          <a:prstGeom prst="rect">
            <a:avLst/>
          </a:prstGeom>
        </p:spPr>
      </p:pic>
      <p:cxnSp>
        <p:nvCxnSpPr>
          <p:cNvPr id="21" name="Straight Arrow Connector 20"/>
          <p:cNvCxnSpPr>
            <a:stCxn id="14" idx="3"/>
          </p:cNvCxnSpPr>
          <p:nvPr/>
        </p:nvCxnSpPr>
        <p:spPr>
          <a:xfrm flipV="1">
            <a:off x="7070652" y="3652811"/>
            <a:ext cx="680483" cy="1"/>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2"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51135" y="2796368"/>
            <a:ext cx="841189" cy="1712887"/>
          </a:xfrm>
          <a:prstGeom prst="rect">
            <a:avLst/>
          </a:prstGeom>
        </p:spPr>
      </p:pic>
      <p:pic>
        <p:nvPicPr>
          <p:cNvPr id="23" name="Picture 2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92324" y="3810005"/>
            <a:ext cx="841189" cy="1712887"/>
          </a:xfrm>
          <a:prstGeom prst="rect">
            <a:avLst/>
          </a:prstGeom>
        </p:spPr>
      </p:pic>
      <p:pic>
        <p:nvPicPr>
          <p:cNvPr id="24" name="Picture 2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92324" y="2097118"/>
            <a:ext cx="841189" cy="1712887"/>
          </a:xfrm>
          <a:prstGeom prst="rect">
            <a:avLst/>
          </a:prstGeom>
        </p:spPr>
      </p:pic>
      <p:pic>
        <p:nvPicPr>
          <p:cNvPr id="25" name="Picture 2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34729" y="1083481"/>
            <a:ext cx="841189" cy="1712887"/>
          </a:xfrm>
          <a:prstGeom prst="rect">
            <a:avLst/>
          </a:prstGeom>
        </p:spPr>
      </p:pic>
      <p:pic>
        <p:nvPicPr>
          <p:cNvPr id="26" name="Picture 2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34728" y="2796368"/>
            <a:ext cx="841189" cy="1712887"/>
          </a:xfrm>
          <a:prstGeom prst="rect">
            <a:avLst/>
          </a:prstGeom>
        </p:spPr>
      </p:pic>
      <p:pic>
        <p:nvPicPr>
          <p:cNvPr id="27" name="Picture 2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34727" y="4509255"/>
            <a:ext cx="841189" cy="1712887"/>
          </a:xfrm>
          <a:prstGeom prst="rect">
            <a:avLst/>
          </a:prstGeom>
        </p:spPr>
      </p:pic>
    </p:spTree>
    <p:extLst>
      <p:ext uri="{BB962C8B-B14F-4D97-AF65-F5344CB8AC3E}">
        <p14:creationId xmlns:p14="http://schemas.microsoft.com/office/powerpoint/2010/main" val="206670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fade">
                                      <p:cBhvr>
                                        <p:cTn id="17" dur="500"/>
                                        <p:tgtEl>
                                          <p:spTgt spid="2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fade">
                                      <p:cBhvr>
                                        <p:cTn id="22" dur="500"/>
                                        <p:tgtEl>
                                          <p:spTgt spid="2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7"/>
                                        </p:tgtEl>
                                        <p:attrNameLst>
                                          <p:attrName>style.visibility</p:attrName>
                                        </p:attrNameLst>
                                      </p:cBhvr>
                                      <p:to>
                                        <p:strVal val="visible"/>
                                      </p:to>
                                    </p:set>
                                    <p:animEffect transition="in" filter="fade">
                                      <p:cBhvr>
                                        <p:cTn id="2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Scaling</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155656" y="1306986"/>
            <a:ext cx="6463958" cy="4954661"/>
          </a:xfrm>
        </p:spPr>
      </p:pic>
      <p:sp>
        <p:nvSpPr>
          <p:cNvPr id="5" name="TextBox 4"/>
          <p:cNvSpPr txBox="1"/>
          <p:nvPr/>
        </p:nvSpPr>
        <p:spPr>
          <a:xfrm>
            <a:off x="457200" y="2445489"/>
            <a:ext cx="4189228" cy="2246769"/>
          </a:xfrm>
          <a:prstGeom prst="rect">
            <a:avLst/>
          </a:prstGeom>
          <a:noFill/>
        </p:spPr>
        <p:txBody>
          <a:bodyPr wrap="square" rtlCol="0">
            <a:spAutoFit/>
          </a:bodyPr>
          <a:lstStyle/>
          <a:p>
            <a:r>
              <a:rPr lang="en-US" sz="2800" dirty="0"/>
              <a:t>The combined effect of Horizontal and Vertical Scaling increases computing performance for HPC </a:t>
            </a:r>
            <a:r>
              <a:rPr lang="en-US" sz="2800" dirty="0" smtClean="0"/>
              <a:t>workloads</a:t>
            </a:r>
            <a:endParaRPr lang="en-US" sz="2800" dirty="0"/>
          </a:p>
        </p:txBody>
      </p:sp>
    </p:spTree>
    <p:extLst>
      <p:ext uri="{BB962C8B-B14F-4D97-AF65-F5344CB8AC3E}">
        <p14:creationId xmlns:p14="http://schemas.microsoft.com/office/powerpoint/2010/main" val="2153491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brightnessContrast bright="-57000"/>
                    </a14:imgEffect>
                  </a14:imgLayer>
                </a14:imgProps>
              </a:ext>
            </a:extLst>
          </a:blip>
          <a:srcRect/>
          <a:stretch>
            <a:fillRect t="-17000" b="-17000"/>
          </a:stretch>
        </a:blipFill>
        <a:effectLst/>
      </p:bgPr>
    </p:bg>
    <p:spTree>
      <p:nvGrpSpPr>
        <p:cNvPr id="1" name=""/>
        <p:cNvGrpSpPr/>
        <p:nvPr/>
      </p:nvGrpSpPr>
      <p:grpSpPr>
        <a:xfrm>
          <a:off x="0" y="0"/>
          <a:ext cx="0" cy="0"/>
          <a:chOff x="0" y="0"/>
          <a:chExt cx="0" cy="0"/>
        </a:xfrm>
      </p:grpSpPr>
      <p:pic>
        <p:nvPicPr>
          <p:cNvPr id="2050" name="Picture 2" descr="Slurm Workload Manag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47125" y="1075072"/>
            <a:ext cx="4784650" cy="4387537"/>
          </a:xfrm>
          <a:prstGeom prst="rect">
            <a:avLst/>
          </a:prstGeom>
          <a:noFill/>
          <a:effectLst>
            <a:glow rad="63500">
              <a:schemeClr val="accent2">
                <a:satMod val="175000"/>
                <a:alpha val="40000"/>
              </a:schemeClr>
            </a:glow>
            <a:outerShdw blurRad="711200" rotWithShape="0">
              <a:schemeClr val="bg1"/>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42564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Office Theme">
  <a:themeElements>
    <a:clrScheme name="Custom 1">
      <a:dk1>
        <a:sysClr val="windowText" lastClr="000000"/>
      </a:dk1>
      <a:lt1>
        <a:sysClr val="window" lastClr="FFFFFF"/>
      </a:lt1>
      <a:dk2>
        <a:srgbClr val="44546A"/>
      </a:dk2>
      <a:lt2>
        <a:srgbClr val="E7E6E6"/>
      </a:lt2>
      <a:accent1>
        <a:srgbClr val="9CC3E5"/>
      </a:accent1>
      <a:accent2>
        <a:srgbClr val="2E75B5"/>
      </a:accent2>
      <a:accent3>
        <a:srgbClr val="1E4E79"/>
      </a:accent3>
      <a:accent4>
        <a:srgbClr val="FFC000"/>
      </a:accent4>
      <a:accent5>
        <a:srgbClr val="4472C4"/>
      </a:accent5>
      <a:accent6>
        <a:srgbClr val="70AD47"/>
      </a:accent6>
      <a:hlink>
        <a:srgbClr val="0563C1"/>
      </a:hlink>
      <a:folHlink>
        <a:srgbClr val="954F72"/>
      </a:folHlink>
    </a:clrScheme>
    <a:fontScheme name="Segoe UI">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lumMod val="75000"/>
          </a:schemeClr>
        </a:solidFill>
        <a:ln>
          <a:noFill/>
        </a:ln>
      </a:spPr>
      <a:bodyPr rtlCol="0" anchor="ctr"/>
      <a:lstStyle>
        <a:defPPr algn="ctr">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MS1444_Windows Azure Template 16x9_r08a">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extLst>
    <a:ext uri="{05A4C25C-085E-4340-85A3-A5531E510DB2}">
      <thm15:themeFamily xmlns:thm15="http://schemas.microsoft.com/office/thememl/2012/main" name="Azure4ResearchTemplate" id="{DD1C6CE8-BDBA-0D4F-9930-3643ABC8EF0E}" vid="{B5C66FD7-0952-994B-96D6-AB3BB89097FE}"/>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7920</TotalTime>
  <Words>969</Words>
  <Application>Microsoft Office PowerPoint</Application>
  <PresentationFormat>Widescreen</PresentationFormat>
  <Paragraphs>48</Paragraphs>
  <Slides>12</Slides>
  <Notes>9</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12</vt:i4>
      </vt:variant>
    </vt:vector>
  </HeadingPairs>
  <TitlesOfParts>
    <vt:vector size="23" baseType="lpstr">
      <vt:lpstr>Arial</vt:lpstr>
      <vt:lpstr>Calibri</vt:lpstr>
      <vt:lpstr>Consolas</vt:lpstr>
      <vt:lpstr>Courier New</vt:lpstr>
      <vt:lpstr>Lucida Console</vt:lpstr>
      <vt:lpstr>Segoe UI</vt:lpstr>
      <vt:lpstr>Segoe UI Light</vt:lpstr>
      <vt:lpstr>Segoe UI Semibold</vt:lpstr>
      <vt:lpstr>Wingdings</vt:lpstr>
      <vt:lpstr>Office Theme</vt:lpstr>
      <vt:lpstr>1_MS1444_Windows Azure Template 16x9_r08a</vt:lpstr>
      <vt:lpstr>PowerPoint Presentation</vt:lpstr>
      <vt:lpstr>PowerPoint Presentation</vt:lpstr>
      <vt:lpstr>High-Performance Computing</vt:lpstr>
      <vt:lpstr>High-Performance Computing (HPC)</vt:lpstr>
      <vt:lpstr>HPC Clusters</vt:lpstr>
      <vt:lpstr>Vertical Scaling</vt:lpstr>
      <vt:lpstr>Horizontal Scaling</vt:lpstr>
      <vt:lpstr>Scaling</vt:lpstr>
      <vt:lpstr>PowerPoint Presentation</vt:lpstr>
      <vt:lpstr>SLURM</vt:lpstr>
      <vt:lpstr>SLURM on Azure</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High-Performance Computing (HPC) and Scaling in Azure</dc:title>
  <dc:creator>Gavin Gear</dc:creator>
  <cp:lastModifiedBy>Jeff Prosise</cp:lastModifiedBy>
  <cp:revision>170</cp:revision>
  <dcterms:created xsi:type="dcterms:W3CDTF">2016-04-21T18:51:19Z</dcterms:created>
  <dcterms:modified xsi:type="dcterms:W3CDTF">2016-12-16T17:35:02Z</dcterms:modified>
</cp:coreProperties>
</file>